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842" autoAdjust="0"/>
  </p:normalViewPr>
  <p:slideViewPr>
    <p:cSldViewPr snapToGrid="0" showGuides="1">
      <p:cViewPr varScale="1">
        <p:scale>
          <a:sx n="98" d="100"/>
          <a:sy n="98" d="100"/>
        </p:scale>
        <p:origin x="600" y="9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2019-03-07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Länsstyrgruppen</a:t>
            </a:r>
            <a:br>
              <a:rPr lang="sv-SE" dirty="0" smtClean="0"/>
            </a:br>
            <a:r>
              <a:rPr lang="sv-SE" dirty="0" smtClean="0"/>
              <a:t>Uppdrag och organisering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525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Målbild och förutsättningar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Samverkan </a:t>
            </a:r>
            <a:r>
              <a:rPr lang="sv-SE" dirty="0"/>
              <a:t>mellan Region Norrbotten och länets kommuner ska ge effekter i form av </a:t>
            </a:r>
            <a:r>
              <a:rPr lang="sv-SE" b="1" dirty="0"/>
              <a:t>trygghet</a:t>
            </a:r>
            <a:r>
              <a:rPr lang="sv-SE" dirty="0"/>
              <a:t> och </a:t>
            </a:r>
            <a:r>
              <a:rPr lang="sv-SE" b="1" dirty="0"/>
              <a:t>säkerhet</a:t>
            </a:r>
            <a:r>
              <a:rPr lang="sv-SE" dirty="0"/>
              <a:t> för den enskilde och bättre nyttjande av de totala resurserna, personalens </a:t>
            </a:r>
            <a:r>
              <a:rPr lang="sv-SE" b="1" dirty="0"/>
              <a:t>kompetens</a:t>
            </a:r>
            <a:r>
              <a:rPr lang="sv-SE" dirty="0"/>
              <a:t> och </a:t>
            </a:r>
            <a:r>
              <a:rPr lang="sv-SE" b="1" dirty="0"/>
              <a:t>ekonomiska</a:t>
            </a:r>
            <a:r>
              <a:rPr lang="sv-SE" dirty="0"/>
              <a:t> medel. </a:t>
            </a:r>
          </a:p>
          <a:p>
            <a:r>
              <a:rPr lang="sv-SE" dirty="0" smtClean="0"/>
              <a:t>För </a:t>
            </a:r>
            <a:r>
              <a:rPr lang="sv-SE" dirty="0"/>
              <a:t>att kunna uppnå den gemensamma målbilden förutsätts att </a:t>
            </a:r>
            <a:r>
              <a:rPr lang="sv-SE" b="1" dirty="0"/>
              <a:t>samverkan</a:t>
            </a:r>
            <a:r>
              <a:rPr lang="sv-SE" dirty="0"/>
              <a:t> mellan regionen och länets kommuner fungerar väl. Verksamheten hos respektive huvudman ska därför kännetecknas av ömsesidig </a:t>
            </a:r>
            <a:r>
              <a:rPr lang="sv-SE" b="1" dirty="0"/>
              <a:t>respekt</a:t>
            </a:r>
            <a:r>
              <a:rPr lang="sv-SE" dirty="0"/>
              <a:t> för varandras ansvars- och kompetensområden.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77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Inriktning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Målbild och prioriterade områden sammanfaller med politiska samverkansberedningens </a:t>
            </a:r>
          </a:p>
          <a:p>
            <a:r>
              <a:rPr lang="sv-SE" dirty="0" smtClean="0"/>
              <a:t>Politiska </a:t>
            </a:r>
            <a:r>
              <a:rPr lang="sv-SE" dirty="0"/>
              <a:t>samverkansberedningen är styrgrupp för länsstyrgruppen inom socialtjänst, skola och hälso- och sjukvård. Samverkansberedningen ska ta ansvar för och säkerställa att samverkansformerna mellan parterna fungerar och ytterligare förbättras.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02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170362"/>
            <a:ext cx="5978095" cy="834016"/>
          </a:xfrm>
        </p:spPr>
        <p:txBody>
          <a:bodyPr/>
          <a:lstStyle/>
          <a:p>
            <a:r>
              <a:rPr lang="sv-SE" dirty="0" smtClean="0"/>
              <a:t>Länsstyrgruppens uppdrag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091218"/>
            <a:ext cx="5978096" cy="3049084"/>
          </a:xfrm>
        </p:spPr>
        <p:txBody>
          <a:bodyPr/>
          <a:lstStyle/>
          <a:p>
            <a:r>
              <a:rPr lang="sv-SE" dirty="0" smtClean="0"/>
              <a:t>Ansvara </a:t>
            </a:r>
            <a:r>
              <a:rPr lang="sv-SE" dirty="0"/>
              <a:t>för att verkställa politiska beslut i gemensamma </a:t>
            </a:r>
            <a:r>
              <a:rPr lang="sv-SE" dirty="0" smtClean="0"/>
              <a:t>frågor</a:t>
            </a:r>
          </a:p>
          <a:p>
            <a:r>
              <a:rPr lang="sv-SE" dirty="0" smtClean="0"/>
              <a:t>Ta </a:t>
            </a:r>
            <a:r>
              <a:rPr lang="sv-SE" dirty="0"/>
              <a:t>initiativ till och verka som styrgrupp för gemensamma strategiska utvecklings- och samverkansfrågor </a:t>
            </a:r>
            <a:endParaRPr lang="sv-SE" dirty="0" smtClean="0"/>
          </a:p>
          <a:p>
            <a:r>
              <a:rPr lang="sv-SE" dirty="0" smtClean="0"/>
              <a:t>Ansvara </a:t>
            </a:r>
            <a:r>
              <a:rPr lang="sv-SE" dirty="0"/>
              <a:t>för prioritering, uppföljning och utvärdering av gemensamma utvecklingsarbeten </a:t>
            </a:r>
          </a:p>
          <a:p>
            <a:r>
              <a:rPr lang="sv-SE" dirty="0" smtClean="0"/>
              <a:t>Upprätta </a:t>
            </a:r>
            <a:r>
              <a:rPr lang="sv-SE" dirty="0"/>
              <a:t>och revidera styrdokument i form av överenskommelser, handlingsplaner, riktlinjer och </a:t>
            </a:r>
            <a:r>
              <a:rPr lang="sv-SE" dirty="0" smtClean="0"/>
              <a:t>rutiner</a:t>
            </a:r>
          </a:p>
          <a:p>
            <a:r>
              <a:rPr lang="sv-SE" dirty="0" smtClean="0"/>
              <a:t>Ansvara </a:t>
            </a:r>
            <a:r>
              <a:rPr lang="sv-SE" dirty="0"/>
              <a:t>för implementering och uppföljning av länsövergripande överenskommelser och </a:t>
            </a:r>
            <a:r>
              <a:rPr lang="sv-SE" dirty="0" smtClean="0"/>
              <a:t>rekommendationer</a:t>
            </a:r>
          </a:p>
          <a:p>
            <a:r>
              <a:rPr lang="sv-SE" dirty="0" smtClean="0"/>
              <a:t>Ansvara </a:t>
            </a:r>
            <a:r>
              <a:rPr lang="sv-SE" dirty="0"/>
              <a:t>för omvärldsbevakning i gemensamma frågor </a:t>
            </a:r>
          </a:p>
        </p:txBody>
      </p:sp>
    </p:spTree>
    <p:extLst>
      <p:ext uri="{BB962C8B-B14F-4D97-AF65-F5344CB8AC3E}">
        <p14:creationId xmlns:p14="http://schemas.microsoft.com/office/powerpoint/2010/main" val="267355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Representanter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Socialchefer </a:t>
            </a:r>
            <a:r>
              <a:rPr lang="sv-SE" dirty="0"/>
              <a:t>- fem representanter för Norrbottens 14 kommuner (geografisk spridning) </a:t>
            </a:r>
            <a:endParaRPr lang="sv-SE" dirty="0" smtClean="0"/>
          </a:p>
          <a:p>
            <a:r>
              <a:rPr lang="sv-SE" dirty="0" smtClean="0"/>
              <a:t>Barn </a:t>
            </a:r>
            <a:r>
              <a:rPr lang="sv-SE" dirty="0"/>
              <a:t>och utbildningschefer - fyra representanter för Norrbottens 14 kommuner (geografisk spridning) </a:t>
            </a:r>
            <a:endParaRPr lang="sv-SE" dirty="0" smtClean="0"/>
          </a:p>
          <a:p>
            <a:r>
              <a:rPr lang="sv-SE" dirty="0" smtClean="0"/>
              <a:t>Avdelningschefer – två från Norrbottens kommuner</a:t>
            </a:r>
          </a:p>
          <a:p>
            <a:r>
              <a:rPr lang="sv-SE" dirty="0" smtClean="0"/>
              <a:t>Stabs/divisions/länschefer</a:t>
            </a:r>
            <a:r>
              <a:rPr lang="sv-SE" dirty="0"/>
              <a:t>– </a:t>
            </a:r>
            <a:r>
              <a:rPr lang="sv-SE" dirty="0" smtClean="0"/>
              <a:t>sju representanter </a:t>
            </a:r>
            <a:r>
              <a:rPr lang="sv-SE" dirty="0"/>
              <a:t>för Region Norrbotten 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01332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Länsdelsnivå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Länsdelssamverkan </a:t>
            </a:r>
            <a:r>
              <a:rPr lang="sv-SE" dirty="0"/>
              <a:t>ska ske i fyra geografiska områden (närsjukvårdsområdenas indelning</a:t>
            </a:r>
            <a:r>
              <a:rPr lang="sv-SE" dirty="0" smtClean="0"/>
              <a:t>):</a:t>
            </a:r>
          </a:p>
          <a:p>
            <a:pPr lvl="1"/>
            <a:r>
              <a:rPr lang="sv-SE" dirty="0" smtClean="0"/>
              <a:t>Boden/Luleå</a:t>
            </a:r>
          </a:p>
          <a:p>
            <a:pPr lvl="1"/>
            <a:r>
              <a:rPr lang="sv-SE" dirty="0" smtClean="0"/>
              <a:t>Norra </a:t>
            </a:r>
            <a:r>
              <a:rPr lang="sv-SE" dirty="0"/>
              <a:t>Norrbotten (Gällivare, Jokkmokk, Kiruna, Pajala) </a:t>
            </a:r>
            <a:endParaRPr lang="sv-SE" dirty="0" smtClean="0"/>
          </a:p>
          <a:p>
            <a:pPr lvl="1"/>
            <a:r>
              <a:rPr lang="sv-SE" dirty="0" smtClean="0"/>
              <a:t>Piteå </a:t>
            </a:r>
            <a:r>
              <a:rPr lang="sv-SE" dirty="0"/>
              <a:t>älvdal (Arjeplog, Arvidsjaur, Piteå, Älvsbyn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Östra </a:t>
            </a:r>
            <a:r>
              <a:rPr lang="sv-SE" dirty="0"/>
              <a:t>Norrbotten (Haparanda, Kalix, Överkalix, Övertorneå) </a:t>
            </a:r>
          </a:p>
          <a:p>
            <a:r>
              <a:rPr lang="sv-SE" dirty="0"/>
              <a:t>Närsjukvård omfattar primärvård, medicin, vuxenpsykiatrin och akuta omhändertaganden. Barnsjukvården organiseras inom länssjukvården.</a:t>
            </a:r>
          </a:p>
        </p:txBody>
      </p:sp>
    </p:spTree>
    <p:extLst>
      <p:ext uri="{BB962C8B-B14F-4D97-AF65-F5344CB8AC3E}">
        <p14:creationId xmlns:p14="http://schemas.microsoft.com/office/powerpoint/2010/main" val="8939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Representanter länsdelsnivå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Socialchef </a:t>
            </a:r>
            <a:r>
              <a:rPr lang="sv-SE" dirty="0"/>
              <a:t>från respektive </a:t>
            </a:r>
            <a:r>
              <a:rPr lang="sv-SE" dirty="0" smtClean="0"/>
              <a:t>kommun</a:t>
            </a:r>
          </a:p>
          <a:p>
            <a:r>
              <a:rPr lang="sv-SE" dirty="0" smtClean="0"/>
              <a:t>Barn- </a:t>
            </a:r>
            <a:r>
              <a:rPr lang="sv-SE" dirty="0"/>
              <a:t>och utbildningschef från respektive </a:t>
            </a:r>
            <a:r>
              <a:rPr lang="sv-SE" dirty="0" smtClean="0"/>
              <a:t>kommun</a:t>
            </a:r>
          </a:p>
          <a:p>
            <a:r>
              <a:rPr lang="sv-SE" dirty="0" smtClean="0"/>
              <a:t>Närsjukvårdschef  </a:t>
            </a:r>
          </a:p>
          <a:p>
            <a:r>
              <a:rPr lang="sv-SE" dirty="0"/>
              <a:t>C</a:t>
            </a:r>
            <a:r>
              <a:rPr lang="sv-SE" dirty="0" smtClean="0"/>
              <a:t>hef </a:t>
            </a:r>
            <a:r>
              <a:rPr lang="sv-SE" dirty="0"/>
              <a:t>- barn och ungdomspsykiatri</a:t>
            </a:r>
            <a:r>
              <a:rPr lang="sv-SE" dirty="0" smtClean="0"/>
              <a:t>/ barnmedicin/barnhabilitering  </a:t>
            </a:r>
          </a:p>
          <a:p>
            <a:r>
              <a:rPr lang="sv-SE" dirty="0" smtClean="0"/>
              <a:t>Vid </a:t>
            </a:r>
            <a:r>
              <a:rPr lang="sv-SE" dirty="0"/>
              <a:t>behov adjungerande chefsrepresentanter med särskild områdeskunskap </a:t>
            </a:r>
          </a:p>
        </p:txBody>
      </p:sp>
    </p:spTree>
    <p:extLst>
      <p:ext uri="{BB962C8B-B14F-4D97-AF65-F5344CB8AC3E}">
        <p14:creationId xmlns:p14="http://schemas.microsoft.com/office/powerpoint/2010/main" val="41111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8906" y="-72830"/>
            <a:ext cx="5978095" cy="834016"/>
          </a:xfrm>
        </p:spPr>
        <p:txBody>
          <a:bodyPr/>
          <a:lstStyle/>
          <a:p>
            <a:r>
              <a:rPr lang="sv-SE" dirty="0" smtClean="0"/>
              <a:t>Uppdrag på länsdelsnivå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42026" y="848026"/>
            <a:ext cx="7791854" cy="3049084"/>
          </a:xfrm>
        </p:spPr>
        <p:txBody>
          <a:bodyPr/>
          <a:lstStyle/>
          <a:p>
            <a:r>
              <a:rPr lang="sv-SE" sz="1400" dirty="0" smtClean="0"/>
              <a:t>Genomföra </a:t>
            </a:r>
            <a:r>
              <a:rPr lang="sv-SE" sz="1400" dirty="0"/>
              <a:t>uppdrag från länsstyrgruppen </a:t>
            </a:r>
            <a:endParaRPr lang="sv-SE" sz="1400" dirty="0" smtClean="0"/>
          </a:p>
          <a:p>
            <a:r>
              <a:rPr lang="sv-SE" sz="1400" dirty="0" smtClean="0"/>
              <a:t>Styra</a:t>
            </a:r>
            <a:r>
              <a:rPr lang="sv-SE" sz="1400" dirty="0"/>
              <a:t>, prioritera och samordna gemensamma strategiska utvecklings- och </a:t>
            </a:r>
            <a:r>
              <a:rPr lang="sv-SE" sz="1400" dirty="0" smtClean="0"/>
              <a:t>samverkansfrågor</a:t>
            </a:r>
          </a:p>
          <a:p>
            <a:r>
              <a:rPr lang="sv-SE" sz="1400" dirty="0" smtClean="0"/>
              <a:t>Styrgrupp </a:t>
            </a:r>
            <a:r>
              <a:rPr lang="sv-SE" sz="1400" dirty="0"/>
              <a:t>för närsjukvårdsområdets gemensamma utvecklingsarbeten </a:t>
            </a:r>
            <a:endParaRPr lang="sv-SE" sz="1400" dirty="0" smtClean="0"/>
          </a:p>
          <a:p>
            <a:r>
              <a:rPr lang="sv-SE" sz="1400" dirty="0" smtClean="0"/>
              <a:t>Följa </a:t>
            </a:r>
            <a:r>
              <a:rPr lang="sv-SE" sz="1400" dirty="0"/>
              <a:t>upp och utvärdera verksamheten samt efterfråga resultat </a:t>
            </a:r>
          </a:p>
          <a:p>
            <a:r>
              <a:rPr lang="sv-SE" sz="1400" dirty="0" smtClean="0"/>
              <a:t>Identifiera </a:t>
            </a:r>
            <a:r>
              <a:rPr lang="sv-SE" sz="1400" dirty="0"/>
              <a:t>och undanröja hinder för samverkan </a:t>
            </a:r>
            <a:endParaRPr lang="sv-SE" sz="1400" dirty="0" smtClean="0"/>
          </a:p>
          <a:p>
            <a:r>
              <a:rPr lang="sv-SE" sz="1400" dirty="0" smtClean="0"/>
              <a:t>Upprätta </a:t>
            </a:r>
            <a:r>
              <a:rPr lang="sv-SE" sz="1400" dirty="0"/>
              <a:t>och fortlöpande revidera lokala </a:t>
            </a:r>
            <a:r>
              <a:rPr lang="sv-SE" sz="1400" dirty="0" smtClean="0"/>
              <a:t>styrdokument</a:t>
            </a:r>
          </a:p>
          <a:p>
            <a:r>
              <a:rPr lang="sv-SE" sz="1400" dirty="0" smtClean="0"/>
              <a:t>Initiera </a:t>
            </a:r>
            <a:r>
              <a:rPr lang="sv-SE" sz="1400" dirty="0"/>
              <a:t>och genomföra gemensam fortbildning, kompetensutveckling samt erfarenhetsutbyte </a:t>
            </a:r>
            <a:endParaRPr lang="sv-SE" sz="1400" dirty="0" smtClean="0"/>
          </a:p>
          <a:p>
            <a:r>
              <a:rPr lang="sv-SE" sz="1400" dirty="0" smtClean="0"/>
              <a:t>Initiera </a:t>
            </a:r>
            <a:r>
              <a:rPr lang="sv-SE" sz="1400" dirty="0"/>
              <a:t>utformning av struktur för samverkan på respektive </a:t>
            </a:r>
            <a:r>
              <a:rPr lang="sv-SE" sz="1400" dirty="0" smtClean="0"/>
              <a:t>kommunnivå</a:t>
            </a:r>
          </a:p>
          <a:p>
            <a:r>
              <a:rPr lang="sv-SE" sz="1400" dirty="0" smtClean="0"/>
              <a:t>Utse </a:t>
            </a:r>
            <a:r>
              <a:rPr lang="sv-SE" sz="1400" dirty="0"/>
              <a:t>en ansvarig i varje kommun för samverkan på </a:t>
            </a:r>
            <a:r>
              <a:rPr lang="sv-SE" sz="1400" dirty="0" smtClean="0"/>
              <a:t>kommunnivå</a:t>
            </a:r>
          </a:p>
          <a:p>
            <a:r>
              <a:rPr lang="sv-SE" sz="1400" dirty="0" smtClean="0"/>
              <a:t>Ansvara </a:t>
            </a:r>
            <a:r>
              <a:rPr lang="sv-SE" sz="1400" dirty="0"/>
              <a:t>för att arbetet kvalitetssäkras </a:t>
            </a:r>
            <a:endParaRPr lang="sv-SE" sz="1400" dirty="0" smtClean="0"/>
          </a:p>
          <a:p>
            <a:r>
              <a:rPr lang="sv-SE" sz="1400" dirty="0"/>
              <a:t>O</a:t>
            </a:r>
            <a:r>
              <a:rPr lang="sv-SE" sz="1400" dirty="0" smtClean="0"/>
              <a:t>mvärldsbevakning </a:t>
            </a:r>
            <a:r>
              <a:rPr lang="sv-SE" sz="1400" dirty="0"/>
              <a:t>i gemensamma frågor </a:t>
            </a:r>
          </a:p>
        </p:txBody>
      </p:sp>
    </p:spTree>
    <p:extLst>
      <p:ext uri="{BB962C8B-B14F-4D97-AF65-F5344CB8AC3E}">
        <p14:creationId xmlns:p14="http://schemas.microsoft.com/office/powerpoint/2010/main" val="402219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41</TotalTime>
  <Words>383</Words>
  <Application>Microsoft Office PowerPoint</Application>
  <PresentationFormat>Bildspel på skärmen (16:9)</PresentationFormat>
  <Paragraphs>44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Region Norrbotten_vit</vt:lpstr>
      <vt:lpstr>Länsstyrgruppen Uppdrag och organisering  </vt:lpstr>
      <vt:lpstr>Målbild och förutsättningar </vt:lpstr>
      <vt:lpstr>Inriktning </vt:lpstr>
      <vt:lpstr>Länsstyrgruppens uppdrag</vt:lpstr>
      <vt:lpstr>Representanter </vt:lpstr>
      <vt:lpstr>Länsdelsnivå</vt:lpstr>
      <vt:lpstr>Representanter länsdelsnivå</vt:lpstr>
      <vt:lpstr>Uppdrag på länsdelsnivå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Politisk samverkansberedning för hälsa, vård, omsorg och skola</dc:title>
  <dc:creator>Anneli Granberg</dc:creator>
  <cp:lastModifiedBy>Anneli Granberg</cp:lastModifiedBy>
  <cp:revision>11</cp:revision>
  <cp:lastPrinted>2015-10-01T11:12:07Z</cp:lastPrinted>
  <dcterms:created xsi:type="dcterms:W3CDTF">2019-03-07T20:59:31Z</dcterms:created>
  <dcterms:modified xsi:type="dcterms:W3CDTF">2019-03-07T21:41:10Z</dcterms:modified>
</cp:coreProperties>
</file>