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8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79" r:id="rId5"/>
    <p:sldId id="282" r:id="rId6"/>
    <p:sldId id="284" r:id="rId7"/>
  </p:sldIdLst>
  <p:sldSz cx="9144000" cy="5143500" type="screen16x9"/>
  <p:notesSz cx="6797675" cy="98742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155697"/>
    <a:srgbClr val="83C55B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0000" autoAdjust="0"/>
  </p:normalViewPr>
  <p:slideViewPr>
    <p:cSldViewPr snapToGrid="0" showGuides="1">
      <p:cViewPr varScale="1">
        <p:scale>
          <a:sx n="118" d="100"/>
          <a:sy n="118" d="100"/>
        </p:scale>
        <p:origin x="780" y="108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560A5C-FE20-43A6-BBC3-FB2814A752A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62A5FF9F-86BF-4CF8-AC59-4659100F89AC}">
      <dgm:prSet phldrT="[Text]" custT="1"/>
      <dgm:spPr/>
      <dgm:t>
        <a:bodyPr/>
        <a:lstStyle/>
        <a:p>
          <a:pPr algn="ctr"/>
          <a:r>
            <a:rPr lang="sv-SE" sz="1200" b="1" dirty="0"/>
            <a:t/>
          </a:r>
          <a:br>
            <a:rPr lang="sv-SE" sz="1200" b="1" dirty="0"/>
          </a:br>
          <a:r>
            <a:rPr lang="sv-SE" sz="1200" b="1" dirty="0"/>
            <a:t>Strategigrupp/Delmål 4 </a:t>
          </a:r>
        </a:p>
        <a:p>
          <a:pPr algn="ctr"/>
          <a:r>
            <a:rPr lang="sv-SE" sz="1100" dirty="0"/>
            <a:t>Systematik, samordning, utbildning, processtöd, analysstöd</a:t>
          </a:r>
          <a:endParaRPr lang="sv-SE" sz="1400" dirty="0"/>
        </a:p>
        <a:p>
          <a:pPr algn="ctr"/>
          <a:r>
            <a:rPr lang="sv-SE" sz="1400" dirty="0"/>
            <a:t>	</a:t>
          </a:r>
          <a:endParaRPr lang="sv-SE" sz="700" dirty="0"/>
        </a:p>
      </dgm:t>
    </dgm:pt>
    <dgm:pt modelId="{DE39D500-A564-44FA-BC17-5DB442798852}" type="parTrans" cxnId="{87521D75-D2CC-4F6B-82E3-C7C889B4AC7D}">
      <dgm:prSet/>
      <dgm:spPr/>
      <dgm:t>
        <a:bodyPr/>
        <a:lstStyle/>
        <a:p>
          <a:endParaRPr lang="sv-SE"/>
        </a:p>
      </dgm:t>
    </dgm:pt>
    <dgm:pt modelId="{8A7A7017-36E9-42C3-B8A7-E40E869042C2}" type="sibTrans" cxnId="{87521D75-D2CC-4F6B-82E3-C7C889B4AC7D}">
      <dgm:prSet/>
      <dgm:spPr/>
      <dgm:t>
        <a:bodyPr/>
        <a:lstStyle/>
        <a:p>
          <a:endParaRPr lang="sv-SE"/>
        </a:p>
      </dgm:t>
    </dgm:pt>
    <dgm:pt modelId="{590CE137-428F-4575-8741-3A5C81CE2BD6}" type="asst">
      <dgm:prSet phldrT="[Text]" custT="1"/>
      <dgm:spPr/>
      <dgm:t>
        <a:bodyPr/>
        <a:lstStyle/>
        <a:p>
          <a:r>
            <a:rPr lang="sv-SE" sz="900" b="1" dirty="0"/>
            <a:t>Analysgrupp</a:t>
          </a:r>
          <a:r>
            <a:rPr lang="sv-SE" sz="500" dirty="0"/>
            <a:t/>
          </a:r>
          <a:br>
            <a:rPr lang="sv-SE" sz="500" dirty="0"/>
          </a:br>
          <a:r>
            <a:rPr lang="sv-SE" sz="700" dirty="0"/>
            <a:t>Norrbottens Kommuner</a:t>
          </a:r>
        </a:p>
        <a:p>
          <a:r>
            <a:rPr lang="sv-SE" sz="700" dirty="0"/>
            <a:t>Region Norrbotten</a:t>
          </a:r>
          <a:endParaRPr lang="sv-SE" sz="1050" dirty="0"/>
        </a:p>
      </dgm:t>
    </dgm:pt>
    <dgm:pt modelId="{F5925899-AFA1-4F1A-A2E8-7F0B2AFF8AFC}" type="parTrans" cxnId="{42863C25-4619-416A-8C50-B5411D37B3BE}">
      <dgm:prSet/>
      <dgm:spPr/>
      <dgm:t>
        <a:bodyPr/>
        <a:lstStyle/>
        <a:p>
          <a:endParaRPr lang="sv-SE"/>
        </a:p>
      </dgm:t>
    </dgm:pt>
    <dgm:pt modelId="{B44F869A-91E4-4BB4-B19C-E6E13F52ED03}" type="sibTrans" cxnId="{42863C25-4619-416A-8C50-B5411D37B3BE}">
      <dgm:prSet/>
      <dgm:spPr/>
      <dgm:t>
        <a:bodyPr/>
        <a:lstStyle/>
        <a:p>
          <a:endParaRPr lang="sv-SE"/>
        </a:p>
      </dgm:t>
    </dgm:pt>
    <dgm:pt modelId="{CC88B51F-7400-4DCF-BB70-AB5559A6A85D}">
      <dgm:prSet phldrT="[Text]" custT="1"/>
      <dgm:spPr/>
      <dgm:t>
        <a:bodyPr/>
        <a:lstStyle/>
        <a:p>
          <a:r>
            <a:rPr lang="sv-SE" sz="1000" b="1" dirty="0"/>
            <a:t/>
          </a:r>
          <a:br>
            <a:rPr lang="sv-SE" sz="1000" b="1" dirty="0"/>
          </a:br>
          <a:r>
            <a:rPr lang="sv-SE" sz="1000" b="1" dirty="0">
              <a:solidFill>
                <a:schemeClr val="tx1"/>
              </a:solidFill>
              <a:highlight>
                <a:srgbClr val="FFFF00"/>
              </a:highlight>
            </a:rPr>
            <a:t>Delmål 1</a:t>
          </a:r>
          <a:r>
            <a:rPr lang="sv-SE" sz="900" dirty="0"/>
            <a:t/>
          </a:r>
          <a:br>
            <a:rPr lang="sv-SE" sz="900" dirty="0"/>
          </a:br>
          <a:r>
            <a:rPr lang="sv-SE" sz="900" dirty="0"/>
            <a:t> Utbildning och livslångt lärande</a:t>
          </a:r>
          <a:br>
            <a:rPr lang="sv-SE" sz="900" dirty="0"/>
          </a:br>
          <a:r>
            <a:rPr lang="sv-SE" sz="900" dirty="0"/>
            <a:t/>
          </a:r>
          <a:br>
            <a:rPr lang="sv-SE" sz="900" dirty="0"/>
          </a:br>
          <a:endParaRPr lang="sv-SE" sz="600" dirty="0"/>
        </a:p>
      </dgm:t>
    </dgm:pt>
    <dgm:pt modelId="{4B87A5B4-D60F-40CB-A9ED-092B662248A9}" type="parTrans" cxnId="{B30515CF-48C8-427C-B69D-638FA986874D}">
      <dgm:prSet/>
      <dgm:spPr/>
      <dgm:t>
        <a:bodyPr/>
        <a:lstStyle/>
        <a:p>
          <a:endParaRPr lang="sv-SE"/>
        </a:p>
      </dgm:t>
    </dgm:pt>
    <dgm:pt modelId="{C81C60DD-23C0-44C1-A2B5-CBC94431D5E0}" type="sibTrans" cxnId="{B30515CF-48C8-427C-B69D-638FA986874D}">
      <dgm:prSet/>
      <dgm:spPr/>
      <dgm:t>
        <a:bodyPr/>
        <a:lstStyle/>
        <a:p>
          <a:endParaRPr lang="sv-SE"/>
        </a:p>
      </dgm:t>
    </dgm:pt>
    <dgm:pt modelId="{4AFAA28F-CB96-46DD-8964-56902ACE076E}">
      <dgm:prSet phldrT="[Text]" custT="1"/>
      <dgm:spPr/>
      <dgm:t>
        <a:bodyPr/>
        <a:lstStyle/>
        <a:p>
          <a:r>
            <a:rPr lang="sv-SE" sz="1000" b="1" dirty="0">
              <a:solidFill>
                <a:schemeClr val="tx1"/>
              </a:solidFill>
              <a:highlight>
                <a:srgbClr val="00FFFF"/>
              </a:highlight>
            </a:rPr>
            <a:t>Delmål 2 </a:t>
          </a:r>
          <a:r>
            <a:rPr lang="sv-SE" sz="900" dirty="0"/>
            <a:t/>
          </a:r>
          <a:br>
            <a:rPr lang="sv-SE" sz="900" dirty="0"/>
          </a:br>
          <a:r>
            <a:rPr lang="sv-SE" sz="900" dirty="0"/>
            <a:t>Levnadsvanor</a:t>
          </a:r>
          <a:br>
            <a:rPr lang="sv-SE" sz="900" dirty="0"/>
          </a:br>
          <a:r>
            <a:rPr lang="sv-SE" sz="500" dirty="0"/>
            <a:t/>
          </a:r>
          <a:br>
            <a:rPr lang="sv-SE" sz="500" dirty="0"/>
          </a:br>
          <a:endParaRPr lang="sv-SE" sz="700" dirty="0"/>
        </a:p>
      </dgm:t>
    </dgm:pt>
    <dgm:pt modelId="{CAFB29FE-9558-4EF8-813A-80FB90CF01FE}" type="parTrans" cxnId="{054E48BC-1697-4BE9-A17A-274B30424108}">
      <dgm:prSet/>
      <dgm:spPr/>
      <dgm:t>
        <a:bodyPr/>
        <a:lstStyle/>
        <a:p>
          <a:endParaRPr lang="sv-SE"/>
        </a:p>
      </dgm:t>
    </dgm:pt>
    <dgm:pt modelId="{E501879B-D403-4839-817A-7AB0FFADAF88}" type="sibTrans" cxnId="{054E48BC-1697-4BE9-A17A-274B30424108}">
      <dgm:prSet/>
      <dgm:spPr/>
      <dgm:t>
        <a:bodyPr/>
        <a:lstStyle/>
        <a:p>
          <a:endParaRPr lang="sv-SE"/>
        </a:p>
      </dgm:t>
    </dgm:pt>
    <dgm:pt modelId="{12A54077-5E60-4814-9E91-3027A954F7A5}">
      <dgm:prSet phldrT="[Text]" custT="1"/>
      <dgm:spPr/>
      <dgm:t>
        <a:bodyPr/>
        <a:lstStyle/>
        <a:p>
          <a:r>
            <a:rPr lang="sv-SE" sz="1000" b="1" dirty="0"/>
            <a:t/>
          </a:r>
          <a:br>
            <a:rPr lang="sv-SE" sz="1000" b="1" dirty="0"/>
          </a:br>
          <a:r>
            <a:rPr lang="sv-SE" sz="1000" b="1" dirty="0">
              <a:solidFill>
                <a:schemeClr val="tx1"/>
              </a:solidFill>
              <a:highlight>
                <a:srgbClr val="00FF00"/>
              </a:highlight>
            </a:rPr>
            <a:t>Delmål 3 </a:t>
          </a:r>
          <a:r>
            <a:rPr lang="sv-SE" sz="900" dirty="0"/>
            <a:t/>
          </a:r>
          <a:br>
            <a:rPr lang="sv-SE" sz="900" dirty="0"/>
          </a:br>
          <a:r>
            <a:rPr lang="sv-SE" sz="900" dirty="0"/>
            <a:t>Normer och värderingar</a:t>
          </a:r>
          <a:br>
            <a:rPr lang="sv-SE" sz="900" dirty="0"/>
          </a:br>
          <a:r>
            <a:rPr lang="sv-SE" sz="900" dirty="0"/>
            <a:t/>
          </a:r>
          <a:br>
            <a:rPr lang="sv-SE" sz="900" dirty="0"/>
          </a:br>
          <a:endParaRPr lang="sv-SE" sz="900" dirty="0"/>
        </a:p>
      </dgm:t>
    </dgm:pt>
    <dgm:pt modelId="{C739EB25-D448-43F2-AA20-95724BDEC3DA}" type="parTrans" cxnId="{57ACE9A3-6315-4188-9901-1DFF89C2715F}">
      <dgm:prSet/>
      <dgm:spPr/>
      <dgm:t>
        <a:bodyPr/>
        <a:lstStyle/>
        <a:p>
          <a:endParaRPr lang="sv-SE"/>
        </a:p>
      </dgm:t>
    </dgm:pt>
    <dgm:pt modelId="{C88F6194-24DA-46A5-A800-F9F39ABB58C3}" type="sibTrans" cxnId="{57ACE9A3-6315-4188-9901-1DFF89C2715F}">
      <dgm:prSet/>
      <dgm:spPr/>
      <dgm:t>
        <a:bodyPr/>
        <a:lstStyle/>
        <a:p>
          <a:endParaRPr lang="sv-SE"/>
        </a:p>
      </dgm:t>
    </dgm:pt>
    <dgm:pt modelId="{FBA9EDF9-BFCB-4D9B-8A01-E838CA038B73}" type="asst">
      <dgm:prSet custT="1"/>
      <dgm:spPr/>
      <dgm:t>
        <a:bodyPr/>
        <a:lstStyle/>
        <a:p>
          <a:r>
            <a:rPr lang="sv-SE" sz="900" b="1" dirty="0"/>
            <a:t>Kommunikationsgrupp</a:t>
          </a:r>
          <a:r>
            <a:rPr lang="sv-SE" sz="900" dirty="0"/>
            <a:t/>
          </a:r>
          <a:br>
            <a:rPr lang="sv-SE" sz="900" dirty="0"/>
          </a:br>
          <a:r>
            <a:rPr lang="sv-SE" sz="900" dirty="0"/>
            <a:t/>
          </a:r>
          <a:br>
            <a:rPr lang="sv-SE" sz="900" dirty="0"/>
          </a:br>
          <a:r>
            <a:rPr lang="sv-SE" sz="700" dirty="0"/>
            <a:t>Region Norrbotten </a:t>
          </a:r>
        </a:p>
        <a:p>
          <a:r>
            <a:rPr lang="sv-SE" sz="700" dirty="0"/>
            <a:t>Länsstyrelsen</a:t>
          </a:r>
        </a:p>
      </dgm:t>
    </dgm:pt>
    <dgm:pt modelId="{0DC51F43-5FDE-4EB9-A3A6-611B480FF89D}" type="parTrans" cxnId="{DD2A69BC-34EF-40A3-97A2-87B2A788E6F4}">
      <dgm:prSet/>
      <dgm:spPr/>
      <dgm:t>
        <a:bodyPr/>
        <a:lstStyle/>
        <a:p>
          <a:endParaRPr lang="sv-SE"/>
        </a:p>
      </dgm:t>
    </dgm:pt>
    <dgm:pt modelId="{0760BFC9-FC16-4D40-8E8F-CFC40AE3DE58}" type="sibTrans" cxnId="{DD2A69BC-34EF-40A3-97A2-87B2A788E6F4}">
      <dgm:prSet/>
      <dgm:spPr/>
      <dgm:t>
        <a:bodyPr/>
        <a:lstStyle/>
        <a:p>
          <a:endParaRPr lang="sv-SE"/>
        </a:p>
      </dgm:t>
    </dgm:pt>
    <dgm:pt modelId="{6FBBD793-A475-4F80-BB9E-815B175F5F35}" type="asst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sv-SE" sz="1200" dirty="0"/>
            <a:t> Folkhälso-</a:t>
          </a:r>
          <a:br>
            <a:rPr lang="sv-SE" sz="1200" dirty="0"/>
          </a:br>
          <a:r>
            <a:rPr lang="sv-SE" sz="1200" dirty="0"/>
            <a:t>strateger/-samordnare</a:t>
          </a:r>
        </a:p>
      </dgm:t>
    </dgm:pt>
    <dgm:pt modelId="{D553D911-E982-4CD5-A64F-5AA2F599184A}" type="parTrans" cxnId="{EEE44200-7250-4837-99B5-0D71A262DA83}">
      <dgm:prSet/>
      <dgm:spPr/>
      <dgm:t>
        <a:bodyPr/>
        <a:lstStyle/>
        <a:p>
          <a:endParaRPr lang="sv-SE"/>
        </a:p>
      </dgm:t>
    </dgm:pt>
    <dgm:pt modelId="{558FD559-0C34-438A-95F9-3508442B951A}" type="sibTrans" cxnId="{EEE44200-7250-4837-99B5-0D71A262DA83}">
      <dgm:prSet/>
      <dgm:spPr/>
      <dgm:t>
        <a:bodyPr/>
        <a:lstStyle/>
        <a:p>
          <a:endParaRPr lang="sv-SE"/>
        </a:p>
      </dgm:t>
    </dgm:pt>
    <dgm:pt modelId="{131C4DB5-5CB7-4236-A23D-F2F7FB182785}" type="pres">
      <dgm:prSet presAssocID="{B0560A5C-FE20-43A6-BBC3-FB2814A752A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v-SE"/>
        </a:p>
      </dgm:t>
    </dgm:pt>
    <dgm:pt modelId="{B025172C-A826-46AD-A136-1D17E4F467DB}" type="pres">
      <dgm:prSet presAssocID="{62A5FF9F-86BF-4CF8-AC59-4659100F89AC}" presName="hierRoot1" presStyleCnt="0">
        <dgm:presLayoutVars>
          <dgm:hierBranch val="init"/>
        </dgm:presLayoutVars>
      </dgm:prSet>
      <dgm:spPr/>
    </dgm:pt>
    <dgm:pt modelId="{AE5760CB-DA66-4E11-BE42-BF2D70617295}" type="pres">
      <dgm:prSet presAssocID="{62A5FF9F-86BF-4CF8-AC59-4659100F89AC}" presName="rootComposite1" presStyleCnt="0"/>
      <dgm:spPr/>
    </dgm:pt>
    <dgm:pt modelId="{4415F7A9-9134-40EE-A20C-D6EB2E568177}" type="pres">
      <dgm:prSet presAssocID="{62A5FF9F-86BF-4CF8-AC59-4659100F89AC}" presName="rootText1" presStyleLbl="node0" presStyleIdx="0" presStyleCnt="1" custScaleX="396719" custScaleY="248554" custLinFactNeighborX="-19410" custLinFactNeighborY="-364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28A610BF-8E0E-4B16-A7B9-2872DCE2E6A3}" type="pres">
      <dgm:prSet presAssocID="{62A5FF9F-86BF-4CF8-AC59-4659100F89AC}" presName="rootConnector1" presStyleLbl="node1" presStyleIdx="0" presStyleCnt="0"/>
      <dgm:spPr/>
      <dgm:t>
        <a:bodyPr/>
        <a:lstStyle/>
        <a:p>
          <a:endParaRPr lang="sv-SE"/>
        </a:p>
      </dgm:t>
    </dgm:pt>
    <dgm:pt modelId="{15E70DB3-DFD9-4A07-8304-A69BDA03D92E}" type="pres">
      <dgm:prSet presAssocID="{62A5FF9F-86BF-4CF8-AC59-4659100F89AC}" presName="hierChild2" presStyleCnt="0"/>
      <dgm:spPr/>
    </dgm:pt>
    <dgm:pt modelId="{1C8EE9B0-E4A0-4773-8A3F-C01C872151B1}" type="pres">
      <dgm:prSet presAssocID="{4B87A5B4-D60F-40CB-A9ED-092B662248A9}" presName="Name37" presStyleLbl="parChTrans1D2" presStyleIdx="0" presStyleCnt="6"/>
      <dgm:spPr/>
      <dgm:t>
        <a:bodyPr/>
        <a:lstStyle/>
        <a:p>
          <a:endParaRPr lang="sv-SE"/>
        </a:p>
      </dgm:t>
    </dgm:pt>
    <dgm:pt modelId="{5F4475F0-1F79-4B96-8C2A-965C02CAB675}" type="pres">
      <dgm:prSet presAssocID="{CC88B51F-7400-4DCF-BB70-AB5559A6A85D}" presName="hierRoot2" presStyleCnt="0">
        <dgm:presLayoutVars>
          <dgm:hierBranch val="init"/>
        </dgm:presLayoutVars>
      </dgm:prSet>
      <dgm:spPr/>
    </dgm:pt>
    <dgm:pt modelId="{1CD09E9F-B950-45F8-9B38-53A387F1F54E}" type="pres">
      <dgm:prSet presAssocID="{CC88B51F-7400-4DCF-BB70-AB5559A6A85D}" presName="rootComposite" presStyleCnt="0"/>
      <dgm:spPr/>
    </dgm:pt>
    <dgm:pt modelId="{39D0CA92-30F7-44D1-8530-DE1194F3E585}" type="pres">
      <dgm:prSet presAssocID="{CC88B51F-7400-4DCF-BB70-AB5559A6A85D}" presName="rootText" presStyleLbl="node2" presStyleIdx="0" presStyleCnt="3" custScaleX="193160" custScaleY="197036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F13C4A23-7B4E-4055-AF95-8AA23A8809F7}" type="pres">
      <dgm:prSet presAssocID="{CC88B51F-7400-4DCF-BB70-AB5559A6A85D}" presName="rootConnector" presStyleLbl="node2" presStyleIdx="0" presStyleCnt="3"/>
      <dgm:spPr/>
      <dgm:t>
        <a:bodyPr/>
        <a:lstStyle/>
        <a:p>
          <a:endParaRPr lang="sv-SE"/>
        </a:p>
      </dgm:t>
    </dgm:pt>
    <dgm:pt modelId="{A224D033-EF80-4F69-9966-931E09643239}" type="pres">
      <dgm:prSet presAssocID="{CC88B51F-7400-4DCF-BB70-AB5559A6A85D}" presName="hierChild4" presStyleCnt="0"/>
      <dgm:spPr/>
    </dgm:pt>
    <dgm:pt modelId="{B6702AFD-BF26-467B-906A-6A757951BC97}" type="pres">
      <dgm:prSet presAssocID="{CC88B51F-7400-4DCF-BB70-AB5559A6A85D}" presName="hierChild5" presStyleCnt="0"/>
      <dgm:spPr/>
    </dgm:pt>
    <dgm:pt modelId="{3A323AF6-CB2B-45CB-A78A-0772D4118D8A}" type="pres">
      <dgm:prSet presAssocID="{CAFB29FE-9558-4EF8-813A-80FB90CF01FE}" presName="Name37" presStyleLbl="parChTrans1D2" presStyleIdx="1" presStyleCnt="6"/>
      <dgm:spPr/>
      <dgm:t>
        <a:bodyPr/>
        <a:lstStyle/>
        <a:p>
          <a:endParaRPr lang="sv-SE"/>
        </a:p>
      </dgm:t>
    </dgm:pt>
    <dgm:pt modelId="{5465D145-EEFE-47C4-8328-B414A44FB68B}" type="pres">
      <dgm:prSet presAssocID="{4AFAA28F-CB96-46DD-8964-56902ACE076E}" presName="hierRoot2" presStyleCnt="0">
        <dgm:presLayoutVars>
          <dgm:hierBranch val="init"/>
        </dgm:presLayoutVars>
      </dgm:prSet>
      <dgm:spPr/>
    </dgm:pt>
    <dgm:pt modelId="{E3D06AED-404C-46F0-BAE0-91012F223EB9}" type="pres">
      <dgm:prSet presAssocID="{4AFAA28F-CB96-46DD-8964-56902ACE076E}" presName="rootComposite" presStyleCnt="0"/>
      <dgm:spPr/>
    </dgm:pt>
    <dgm:pt modelId="{E77F4685-08E8-45D4-BD0D-25AA38932B0F}" type="pres">
      <dgm:prSet presAssocID="{4AFAA28F-CB96-46DD-8964-56902ACE076E}" presName="rootText" presStyleLbl="node2" presStyleIdx="1" presStyleCnt="3" custScaleX="153025" custScaleY="193673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EB8F9746-1EA1-4062-B009-71E3550E3787}" type="pres">
      <dgm:prSet presAssocID="{4AFAA28F-CB96-46DD-8964-56902ACE076E}" presName="rootConnector" presStyleLbl="node2" presStyleIdx="1" presStyleCnt="3"/>
      <dgm:spPr/>
      <dgm:t>
        <a:bodyPr/>
        <a:lstStyle/>
        <a:p>
          <a:endParaRPr lang="sv-SE"/>
        </a:p>
      </dgm:t>
    </dgm:pt>
    <dgm:pt modelId="{806E9BEC-3CA9-4069-9F67-EB284FF7312A}" type="pres">
      <dgm:prSet presAssocID="{4AFAA28F-CB96-46DD-8964-56902ACE076E}" presName="hierChild4" presStyleCnt="0"/>
      <dgm:spPr/>
    </dgm:pt>
    <dgm:pt modelId="{2C64D3FB-961D-4EC9-A23D-41AABB719811}" type="pres">
      <dgm:prSet presAssocID="{4AFAA28F-CB96-46DD-8964-56902ACE076E}" presName="hierChild5" presStyleCnt="0"/>
      <dgm:spPr/>
    </dgm:pt>
    <dgm:pt modelId="{C56D0B15-9F37-4756-AF22-84FCB91EF58D}" type="pres">
      <dgm:prSet presAssocID="{C739EB25-D448-43F2-AA20-95724BDEC3DA}" presName="Name37" presStyleLbl="parChTrans1D2" presStyleIdx="2" presStyleCnt="6"/>
      <dgm:spPr/>
      <dgm:t>
        <a:bodyPr/>
        <a:lstStyle/>
        <a:p>
          <a:endParaRPr lang="sv-SE"/>
        </a:p>
      </dgm:t>
    </dgm:pt>
    <dgm:pt modelId="{BDAF99A1-7220-4D0A-A88E-B8C09D415470}" type="pres">
      <dgm:prSet presAssocID="{12A54077-5E60-4814-9E91-3027A954F7A5}" presName="hierRoot2" presStyleCnt="0">
        <dgm:presLayoutVars>
          <dgm:hierBranch val="init"/>
        </dgm:presLayoutVars>
      </dgm:prSet>
      <dgm:spPr/>
    </dgm:pt>
    <dgm:pt modelId="{BEE92471-22A9-4CE8-95BA-7FFA67983742}" type="pres">
      <dgm:prSet presAssocID="{12A54077-5E60-4814-9E91-3027A954F7A5}" presName="rootComposite" presStyleCnt="0"/>
      <dgm:spPr/>
    </dgm:pt>
    <dgm:pt modelId="{69D59EAA-1273-45E9-B2F2-6887DDEA29DD}" type="pres">
      <dgm:prSet presAssocID="{12A54077-5E60-4814-9E91-3027A954F7A5}" presName="rootText" presStyleLbl="node2" presStyleIdx="2" presStyleCnt="3" custScaleX="207154" custScaleY="190110" custLinFactNeighborX="-5197" custLinFactNeighborY="1118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E0BC54B6-B36E-4957-BC0D-07E2BA9A3828}" type="pres">
      <dgm:prSet presAssocID="{12A54077-5E60-4814-9E91-3027A954F7A5}" presName="rootConnector" presStyleLbl="node2" presStyleIdx="2" presStyleCnt="3"/>
      <dgm:spPr/>
      <dgm:t>
        <a:bodyPr/>
        <a:lstStyle/>
        <a:p>
          <a:endParaRPr lang="sv-SE"/>
        </a:p>
      </dgm:t>
    </dgm:pt>
    <dgm:pt modelId="{12D024A3-F6EE-4838-A53E-D4567F150198}" type="pres">
      <dgm:prSet presAssocID="{12A54077-5E60-4814-9E91-3027A954F7A5}" presName="hierChild4" presStyleCnt="0"/>
      <dgm:spPr/>
    </dgm:pt>
    <dgm:pt modelId="{AA1CE6BD-3FC6-4462-B553-72D6849EA07B}" type="pres">
      <dgm:prSet presAssocID="{12A54077-5E60-4814-9E91-3027A954F7A5}" presName="hierChild5" presStyleCnt="0"/>
      <dgm:spPr/>
    </dgm:pt>
    <dgm:pt modelId="{80F131AE-A6E2-4BEA-96C5-D8E37C837211}" type="pres">
      <dgm:prSet presAssocID="{62A5FF9F-86BF-4CF8-AC59-4659100F89AC}" presName="hierChild3" presStyleCnt="0"/>
      <dgm:spPr/>
    </dgm:pt>
    <dgm:pt modelId="{0D68C6C6-97FC-4953-883F-A32E0AD61076}" type="pres">
      <dgm:prSet presAssocID="{F5925899-AFA1-4F1A-A2E8-7F0B2AFF8AFC}" presName="Name111" presStyleLbl="parChTrans1D2" presStyleIdx="3" presStyleCnt="6"/>
      <dgm:spPr/>
      <dgm:t>
        <a:bodyPr/>
        <a:lstStyle/>
        <a:p>
          <a:endParaRPr lang="sv-SE"/>
        </a:p>
      </dgm:t>
    </dgm:pt>
    <dgm:pt modelId="{6EB4259C-DF7F-4445-8CD0-F6F4D519BA25}" type="pres">
      <dgm:prSet presAssocID="{590CE137-428F-4575-8741-3A5C81CE2BD6}" presName="hierRoot3" presStyleCnt="0">
        <dgm:presLayoutVars>
          <dgm:hierBranch val="init"/>
        </dgm:presLayoutVars>
      </dgm:prSet>
      <dgm:spPr/>
    </dgm:pt>
    <dgm:pt modelId="{0628E3E0-BF69-45BD-827F-5469378C0BD4}" type="pres">
      <dgm:prSet presAssocID="{590CE137-428F-4575-8741-3A5C81CE2BD6}" presName="rootComposite3" presStyleCnt="0"/>
      <dgm:spPr/>
    </dgm:pt>
    <dgm:pt modelId="{FAB04E1D-8D9F-4DFF-92E6-976C0124F8BB}" type="pres">
      <dgm:prSet presAssocID="{590CE137-428F-4575-8741-3A5C81CE2BD6}" presName="rootText3" presStyleLbl="asst1" presStyleIdx="0" presStyleCnt="3" custScaleX="145143" custScaleY="211972" custLinFactY="47391" custLinFactNeighborX="-40395" custLinFactNeighborY="1000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D897C921-32C7-48CA-B190-979C063FE137}" type="pres">
      <dgm:prSet presAssocID="{590CE137-428F-4575-8741-3A5C81CE2BD6}" presName="rootConnector3" presStyleLbl="asst1" presStyleIdx="0" presStyleCnt="3"/>
      <dgm:spPr/>
      <dgm:t>
        <a:bodyPr/>
        <a:lstStyle/>
        <a:p>
          <a:endParaRPr lang="sv-SE"/>
        </a:p>
      </dgm:t>
    </dgm:pt>
    <dgm:pt modelId="{87BADD4E-B16F-4247-84ED-D711AA7101BD}" type="pres">
      <dgm:prSet presAssocID="{590CE137-428F-4575-8741-3A5C81CE2BD6}" presName="hierChild6" presStyleCnt="0"/>
      <dgm:spPr/>
    </dgm:pt>
    <dgm:pt modelId="{398A6CA4-0685-41AF-AC9E-57FC4ED5E609}" type="pres">
      <dgm:prSet presAssocID="{590CE137-428F-4575-8741-3A5C81CE2BD6}" presName="hierChild7" presStyleCnt="0"/>
      <dgm:spPr/>
    </dgm:pt>
    <dgm:pt modelId="{02FA7AFD-5DE2-4224-8806-538DEC4CEB09}" type="pres">
      <dgm:prSet presAssocID="{0DC51F43-5FDE-4EB9-A3A6-611B480FF89D}" presName="Name111" presStyleLbl="parChTrans1D2" presStyleIdx="4" presStyleCnt="6"/>
      <dgm:spPr/>
      <dgm:t>
        <a:bodyPr/>
        <a:lstStyle/>
        <a:p>
          <a:endParaRPr lang="sv-SE"/>
        </a:p>
      </dgm:t>
    </dgm:pt>
    <dgm:pt modelId="{D5CC20CE-2602-4D10-8423-406536461AA4}" type="pres">
      <dgm:prSet presAssocID="{FBA9EDF9-BFCB-4D9B-8A01-E838CA038B73}" presName="hierRoot3" presStyleCnt="0">
        <dgm:presLayoutVars>
          <dgm:hierBranch val="init"/>
        </dgm:presLayoutVars>
      </dgm:prSet>
      <dgm:spPr/>
    </dgm:pt>
    <dgm:pt modelId="{957016CF-BCD1-4439-8073-81B6B53EBE9C}" type="pres">
      <dgm:prSet presAssocID="{FBA9EDF9-BFCB-4D9B-8A01-E838CA038B73}" presName="rootComposite3" presStyleCnt="0"/>
      <dgm:spPr/>
    </dgm:pt>
    <dgm:pt modelId="{E27E4E2E-EF0C-427C-93FE-B1136535B7CA}" type="pres">
      <dgm:prSet presAssocID="{FBA9EDF9-BFCB-4D9B-8A01-E838CA038B73}" presName="rootText3" presStyleLbl="asst1" presStyleIdx="1" presStyleCnt="3" custScaleX="202083" custScaleY="184946" custLinFactY="25774" custLinFactNeighborX="15164" custLinFactNeighborY="1000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6FFC64F4-C5FC-485A-9EA3-ADFE7B4C6743}" type="pres">
      <dgm:prSet presAssocID="{FBA9EDF9-BFCB-4D9B-8A01-E838CA038B73}" presName="rootConnector3" presStyleLbl="asst1" presStyleIdx="1" presStyleCnt="3"/>
      <dgm:spPr/>
      <dgm:t>
        <a:bodyPr/>
        <a:lstStyle/>
        <a:p>
          <a:endParaRPr lang="sv-SE"/>
        </a:p>
      </dgm:t>
    </dgm:pt>
    <dgm:pt modelId="{5FF6B3FE-4CDF-447B-8C22-5A6FDE20B838}" type="pres">
      <dgm:prSet presAssocID="{FBA9EDF9-BFCB-4D9B-8A01-E838CA038B73}" presName="hierChild6" presStyleCnt="0"/>
      <dgm:spPr/>
    </dgm:pt>
    <dgm:pt modelId="{4FD49CD5-1266-437F-93EC-303B26D1F48D}" type="pres">
      <dgm:prSet presAssocID="{FBA9EDF9-BFCB-4D9B-8A01-E838CA038B73}" presName="hierChild7" presStyleCnt="0"/>
      <dgm:spPr/>
    </dgm:pt>
    <dgm:pt modelId="{CC04059F-5301-4173-AF80-4F3455E95649}" type="pres">
      <dgm:prSet presAssocID="{D553D911-E982-4CD5-A64F-5AA2F599184A}" presName="Name111" presStyleLbl="parChTrans1D2" presStyleIdx="5" presStyleCnt="6"/>
      <dgm:spPr/>
      <dgm:t>
        <a:bodyPr/>
        <a:lstStyle/>
        <a:p>
          <a:endParaRPr lang="sv-SE"/>
        </a:p>
      </dgm:t>
    </dgm:pt>
    <dgm:pt modelId="{EEFE1391-6124-4407-8085-B723D937E389}" type="pres">
      <dgm:prSet presAssocID="{6FBBD793-A475-4F80-BB9E-815B175F5F35}" presName="hierRoot3" presStyleCnt="0">
        <dgm:presLayoutVars>
          <dgm:hierBranch val="init"/>
        </dgm:presLayoutVars>
      </dgm:prSet>
      <dgm:spPr/>
    </dgm:pt>
    <dgm:pt modelId="{F15009CE-7507-4FD9-B7D5-79567F6A2C13}" type="pres">
      <dgm:prSet presAssocID="{6FBBD793-A475-4F80-BB9E-815B175F5F35}" presName="rootComposite3" presStyleCnt="0"/>
      <dgm:spPr/>
    </dgm:pt>
    <dgm:pt modelId="{CE8D60B2-8D0E-4D80-9848-563BE413B379}" type="pres">
      <dgm:prSet presAssocID="{6FBBD793-A475-4F80-BB9E-815B175F5F35}" presName="rootText3" presStyleLbl="asst1" presStyleIdx="2" presStyleCnt="3" custScaleX="186805" custScaleY="180794" custLinFactX="-100000" custLinFactY="-134313" custLinFactNeighborX="-121864" custLinFactNeighborY="-2000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06D12AEA-88AF-4A33-8FFF-8F7DEFF68D9F}" type="pres">
      <dgm:prSet presAssocID="{6FBBD793-A475-4F80-BB9E-815B175F5F35}" presName="rootConnector3" presStyleLbl="asst1" presStyleIdx="2" presStyleCnt="3"/>
      <dgm:spPr/>
      <dgm:t>
        <a:bodyPr/>
        <a:lstStyle/>
        <a:p>
          <a:endParaRPr lang="sv-SE"/>
        </a:p>
      </dgm:t>
    </dgm:pt>
    <dgm:pt modelId="{248C7A82-95FD-4A69-A786-01393E1D00C6}" type="pres">
      <dgm:prSet presAssocID="{6FBBD793-A475-4F80-BB9E-815B175F5F35}" presName="hierChild6" presStyleCnt="0"/>
      <dgm:spPr/>
    </dgm:pt>
    <dgm:pt modelId="{35207707-993C-4683-9D95-6AE3183506A6}" type="pres">
      <dgm:prSet presAssocID="{6FBBD793-A475-4F80-BB9E-815B175F5F35}" presName="hierChild7" presStyleCnt="0"/>
      <dgm:spPr/>
    </dgm:pt>
  </dgm:ptLst>
  <dgm:cxnLst>
    <dgm:cxn modelId="{3BACBB54-510A-4FBB-AAEE-B74B93D79C03}" type="presOf" srcId="{4AFAA28F-CB96-46DD-8964-56902ACE076E}" destId="{EB8F9746-1EA1-4062-B009-71E3550E3787}" srcOrd="1" destOrd="0" presId="urn:microsoft.com/office/officeart/2005/8/layout/orgChart1"/>
    <dgm:cxn modelId="{797F8DF0-6632-4D83-8B73-175380250404}" type="presOf" srcId="{12A54077-5E60-4814-9E91-3027A954F7A5}" destId="{E0BC54B6-B36E-4957-BC0D-07E2BA9A3828}" srcOrd="1" destOrd="0" presId="urn:microsoft.com/office/officeart/2005/8/layout/orgChart1"/>
    <dgm:cxn modelId="{42863C25-4619-416A-8C50-B5411D37B3BE}" srcId="{62A5FF9F-86BF-4CF8-AC59-4659100F89AC}" destId="{590CE137-428F-4575-8741-3A5C81CE2BD6}" srcOrd="0" destOrd="0" parTransId="{F5925899-AFA1-4F1A-A2E8-7F0B2AFF8AFC}" sibTransId="{B44F869A-91E4-4BB4-B19C-E6E13F52ED03}"/>
    <dgm:cxn modelId="{B7999572-F012-449E-A67F-F0F2D70C4D37}" type="presOf" srcId="{C739EB25-D448-43F2-AA20-95724BDEC3DA}" destId="{C56D0B15-9F37-4756-AF22-84FCB91EF58D}" srcOrd="0" destOrd="0" presId="urn:microsoft.com/office/officeart/2005/8/layout/orgChart1"/>
    <dgm:cxn modelId="{4AE675DB-953E-467B-8DB1-BD4FB0698FFE}" type="presOf" srcId="{4AFAA28F-CB96-46DD-8964-56902ACE076E}" destId="{E77F4685-08E8-45D4-BD0D-25AA38932B0F}" srcOrd="0" destOrd="0" presId="urn:microsoft.com/office/officeart/2005/8/layout/orgChart1"/>
    <dgm:cxn modelId="{41134A12-5936-4134-BE5B-2160818E4149}" type="presOf" srcId="{FBA9EDF9-BFCB-4D9B-8A01-E838CA038B73}" destId="{6FFC64F4-C5FC-485A-9EA3-ADFE7B4C6743}" srcOrd="1" destOrd="0" presId="urn:microsoft.com/office/officeart/2005/8/layout/orgChart1"/>
    <dgm:cxn modelId="{B30515CF-48C8-427C-B69D-638FA986874D}" srcId="{62A5FF9F-86BF-4CF8-AC59-4659100F89AC}" destId="{CC88B51F-7400-4DCF-BB70-AB5559A6A85D}" srcOrd="1" destOrd="0" parTransId="{4B87A5B4-D60F-40CB-A9ED-092B662248A9}" sibTransId="{C81C60DD-23C0-44C1-A2B5-CBC94431D5E0}"/>
    <dgm:cxn modelId="{F62F96FD-103C-493A-9585-7E83972C1F71}" type="presOf" srcId="{590CE137-428F-4575-8741-3A5C81CE2BD6}" destId="{D897C921-32C7-48CA-B190-979C063FE137}" srcOrd="1" destOrd="0" presId="urn:microsoft.com/office/officeart/2005/8/layout/orgChart1"/>
    <dgm:cxn modelId="{DD2A69BC-34EF-40A3-97A2-87B2A788E6F4}" srcId="{62A5FF9F-86BF-4CF8-AC59-4659100F89AC}" destId="{FBA9EDF9-BFCB-4D9B-8A01-E838CA038B73}" srcOrd="4" destOrd="0" parTransId="{0DC51F43-5FDE-4EB9-A3A6-611B480FF89D}" sibTransId="{0760BFC9-FC16-4D40-8E8F-CFC40AE3DE58}"/>
    <dgm:cxn modelId="{9ECBC957-789B-40E2-9A79-B7889909B891}" type="presOf" srcId="{F5925899-AFA1-4F1A-A2E8-7F0B2AFF8AFC}" destId="{0D68C6C6-97FC-4953-883F-A32E0AD61076}" srcOrd="0" destOrd="0" presId="urn:microsoft.com/office/officeart/2005/8/layout/orgChart1"/>
    <dgm:cxn modelId="{2500F20F-375B-4A65-9604-06C9EEA68FB2}" type="presOf" srcId="{CAFB29FE-9558-4EF8-813A-80FB90CF01FE}" destId="{3A323AF6-CB2B-45CB-A78A-0772D4118D8A}" srcOrd="0" destOrd="0" presId="urn:microsoft.com/office/officeart/2005/8/layout/orgChart1"/>
    <dgm:cxn modelId="{57ACE9A3-6315-4188-9901-1DFF89C2715F}" srcId="{62A5FF9F-86BF-4CF8-AC59-4659100F89AC}" destId="{12A54077-5E60-4814-9E91-3027A954F7A5}" srcOrd="3" destOrd="0" parTransId="{C739EB25-D448-43F2-AA20-95724BDEC3DA}" sibTransId="{C88F6194-24DA-46A5-A800-F9F39ABB58C3}"/>
    <dgm:cxn modelId="{F910D684-9E84-4EEB-AC6B-E930646BB3A5}" type="presOf" srcId="{12A54077-5E60-4814-9E91-3027A954F7A5}" destId="{69D59EAA-1273-45E9-B2F2-6887DDEA29DD}" srcOrd="0" destOrd="0" presId="urn:microsoft.com/office/officeart/2005/8/layout/orgChart1"/>
    <dgm:cxn modelId="{1F2659F3-D920-4257-BF40-07820DF3EDF5}" type="presOf" srcId="{0DC51F43-5FDE-4EB9-A3A6-611B480FF89D}" destId="{02FA7AFD-5DE2-4224-8806-538DEC4CEB09}" srcOrd="0" destOrd="0" presId="urn:microsoft.com/office/officeart/2005/8/layout/orgChart1"/>
    <dgm:cxn modelId="{4FCD066B-41E0-447B-BC60-49F94678C830}" type="presOf" srcId="{590CE137-428F-4575-8741-3A5C81CE2BD6}" destId="{FAB04E1D-8D9F-4DFF-92E6-976C0124F8BB}" srcOrd="0" destOrd="0" presId="urn:microsoft.com/office/officeart/2005/8/layout/orgChart1"/>
    <dgm:cxn modelId="{E6B2473A-1887-4A0E-A4D8-BF565BA4C5A0}" type="presOf" srcId="{6FBBD793-A475-4F80-BB9E-815B175F5F35}" destId="{06D12AEA-88AF-4A33-8FFF-8F7DEFF68D9F}" srcOrd="1" destOrd="0" presId="urn:microsoft.com/office/officeart/2005/8/layout/orgChart1"/>
    <dgm:cxn modelId="{46687872-CA57-4C8C-8941-0E37647F8CD1}" type="presOf" srcId="{D553D911-E982-4CD5-A64F-5AA2F599184A}" destId="{CC04059F-5301-4173-AF80-4F3455E95649}" srcOrd="0" destOrd="0" presId="urn:microsoft.com/office/officeart/2005/8/layout/orgChart1"/>
    <dgm:cxn modelId="{4169DD07-7015-4160-92B5-A23CFFF3E5A4}" type="presOf" srcId="{62A5FF9F-86BF-4CF8-AC59-4659100F89AC}" destId="{4415F7A9-9134-40EE-A20C-D6EB2E568177}" srcOrd="0" destOrd="0" presId="urn:microsoft.com/office/officeart/2005/8/layout/orgChart1"/>
    <dgm:cxn modelId="{EEE44200-7250-4837-99B5-0D71A262DA83}" srcId="{62A5FF9F-86BF-4CF8-AC59-4659100F89AC}" destId="{6FBBD793-A475-4F80-BB9E-815B175F5F35}" srcOrd="5" destOrd="0" parTransId="{D553D911-E982-4CD5-A64F-5AA2F599184A}" sibTransId="{558FD559-0C34-438A-95F9-3508442B951A}"/>
    <dgm:cxn modelId="{02C036F2-72BC-4C94-9423-8EECC468FE25}" type="presOf" srcId="{CC88B51F-7400-4DCF-BB70-AB5559A6A85D}" destId="{39D0CA92-30F7-44D1-8530-DE1194F3E585}" srcOrd="0" destOrd="0" presId="urn:microsoft.com/office/officeart/2005/8/layout/orgChart1"/>
    <dgm:cxn modelId="{52EF069B-4ED0-4A3A-8A38-780042370101}" type="presOf" srcId="{6FBBD793-A475-4F80-BB9E-815B175F5F35}" destId="{CE8D60B2-8D0E-4D80-9848-563BE413B379}" srcOrd="0" destOrd="0" presId="urn:microsoft.com/office/officeart/2005/8/layout/orgChart1"/>
    <dgm:cxn modelId="{36FE4FE0-E1DE-495A-9752-E889F7DF90AE}" type="presOf" srcId="{4B87A5B4-D60F-40CB-A9ED-092B662248A9}" destId="{1C8EE9B0-E4A0-4773-8A3F-C01C872151B1}" srcOrd="0" destOrd="0" presId="urn:microsoft.com/office/officeart/2005/8/layout/orgChart1"/>
    <dgm:cxn modelId="{87521D75-D2CC-4F6B-82E3-C7C889B4AC7D}" srcId="{B0560A5C-FE20-43A6-BBC3-FB2814A752A2}" destId="{62A5FF9F-86BF-4CF8-AC59-4659100F89AC}" srcOrd="0" destOrd="0" parTransId="{DE39D500-A564-44FA-BC17-5DB442798852}" sibTransId="{8A7A7017-36E9-42C3-B8A7-E40E869042C2}"/>
    <dgm:cxn modelId="{A739165B-A07F-4A93-A78B-40696B1E1A91}" type="presOf" srcId="{FBA9EDF9-BFCB-4D9B-8A01-E838CA038B73}" destId="{E27E4E2E-EF0C-427C-93FE-B1136535B7CA}" srcOrd="0" destOrd="0" presId="urn:microsoft.com/office/officeart/2005/8/layout/orgChart1"/>
    <dgm:cxn modelId="{D11CF512-6E84-44F1-A38A-4D3DFCD23C58}" type="presOf" srcId="{CC88B51F-7400-4DCF-BB70-AB5559A6A85D}" destId="{F13C4A23-7B4E-4055-AF95-8AA23A8809F7}" srcOrd="1" destOrd="0" presId="urn:microsoft.com/office/officeart/2005/8/layout/orgChart1"/>
    <dgm:cxn modelId="{EB3BCA21-8F5D-438E-9C15-1959673046AD}" type="presOf" srcId="{B0560A5C-FE20-43A6-BBC3-FB2814A752A2}" destId="{131C4DB5-5CB7-4236-A23D-F2F7FB182785}" srcOrd="0" destOrd="0" presId="urn:microsoft.com/office/officeart/2005/8/layout/orgChart1"/>
    <dgm:cxn modelId="{FD81A2AA-EBB8-4D7F-BA89-33DECB1396F2}" type="presOf" srcId="{62A5FF9F-86BF-4CF8-AC59-4659100F89AC}" destId="{28A610BF-8E0E-4B16-A7B9-2872DCE2E6A3}" srcOrd="1" destOrd="0" presId="urn:microsoft.com/office/officeart/2005/8/layout/orgChart1"/>
    <dgm:cxn modelId="{054E48BC-1697-4BE9-A17A-274B30424108}" srcId="{62A5FF9F-86BF-4CF8-AC59-4659100F89AC}" destId="{4AFAA28F-CB96-46DD-8964-56902ACE076E}" srcOrd="2" destOrd="0" parTransId="{CAFB29FE-9558-4EF8-813A-80FB90CF01FE}" sibTransId="{E501879B-D403-4839-817A-7AB0FFADAF88}"/>
    <dgm:cxn modelId="{03B0E613-828B-4220-BB54-1A23357A8CE6}" type="presParOf" srcId="{131C4DB5-5CB7-4236-A23D-F2F7FB182785}" destId="{B025172C-A826-46AD-A136-1D17E4F467DB}" srcOrd="0" destOrd="0" presId="urn:microsoft.com/office/officeart/2005/8/layout/orgChart1"/>
    <dgm:cxn modelId="{8E166F5F-5DB6-42FE-BA8A-CA4411B9DC61}" type="presParOf" srcId="{B025172C-A826-46AD-A136-1D17E4F467DB}" destId="{AE5760CB-DA66-4E11-BE42-BF2D70617295}" srcOrd="0" destOrd="0" presId="urn:microsoft.com/office/officeart/2005/8/layout/orgChart1"/>
    <dgm:cxn modelId="{CC04398D-BCE5-4EBC-A712-09F75F42804E}" type="presParOf" srcId="{AE5760CB-DA66-4E11-BE42-BF2D70617295}" destId="{4415F7A9-9134-40EE-A20C-D6EB2E568177}" srcOrd="0" destOrd="0" presId="urn:microsoft.com/office/officeart/2005/8/layout/orgChart1"/>
    <dgm:cxn modelId="{E20821CE-BD45-4BA2-A66E-8BBEC416110E}" type="presParOf" srcId="{AE5760CB-DA66-4E11-BE42-BF2D70617295}" destId="{28A610BF-8E0E-4B16-A7B9-2872DCE2E6A3}" srcOrd="1" destOrd="0" presId="urn:microsoft.com/office/officeart/2005/8/layout/orgChart1"/>
    <dgm:cxn modelId="{E7310ADC-6213-422D-B304-D123B6B6FFC7}" type="presParOf" srcId="{B025172C-A826-46AD-A136-1D17E4F467DB}" destId="{15E70DB3-DFD9-4A07-8304-A69BDA03D92E}" srcOrd="1" destOrd="0" presId="urn:microsoft.com/office/officeart/2005/8/layout/orgChart1"/>
    <dgm:cxn modelId="{AC19376C-F54C-46DC-97ED-1230F0AA4DAD}" type="presParOf" srcId="{15E70DB3-DFD9-4A07-8304-A69BDA03D92E}" destId="{1C8EE9B0-E4A0-4773-8A3F-C01C872151B1}" srcOrd="0" destOrd="0" presId="urn:microsoft.com/office/officeart/2005/8/layout/orgChart1"/>
    <dgm:cxn modelId="{B1EE4023-0B40-4862-95D7-577F9716D466}" type="presParOf" srcId="{15E70DB3-DFD9-4A07-8304-A69BDA03D92E}" destId="{5F4475F0-1F79-4B96-8C2A-965C02CAB675}" srcOrd="1" destOrd="0" presId="urn:microsoft.com/office/officeart/2005/8/layout/orgChart1"/>
    <dgm:cxn modelId="{9DA5DFDF-B651-4EAA-9335-24036495F97A}" type="presParOf" srcId="{5F4475F0-1F79-4B96-8C2A-965C02CAB675}" destId="{1CD09E9F-B950-45F8-9B38-53A387F1F54E}" srcOrd="0" destOrd="0" presId="urn:microsoft.com/office/officeart/2005/8/layout/orgChart1"/>
    <dgm:cxn modelId="{F0EDEB84-8D92-4C08-8E9C-D889BF3181DB}" type="presParOf" srcId="{1CD09E9F-B950-45F8-9B38-53A387F1F54E}" destId="{39D0CA92-30F7-44D1-8530-DE1194F3E585}" srcOrd="0" destOrd="0" presId="urn:microsoft.com/office/officeart/2005/8/layout/orgChart1"/>
    <dgm:cxn modelId="{F68EB630-5FDA-426C-840C-C27F783B8463}" type="presParOf" srcId="{1CD09E9F-B950-45F8-9B38-53A387F1F54E}" destId="{F13C4A23-7B4E-4055-AF95-8AA23A8809F7}" srcOrd="1" destOrd="0" presId="urn:microsoft.com/office/officeart/2005/8/layout/orgChart1"/>
    <dgm:cxn modelId="{7F3A66C0-76E7-4E0E-8C30-CEC9686451A9}" type="presParOf" srcId="{5F4475F0-1F79-4B96-8C2A-965C02CAB675}" destId="{A224D033-EF80-4F69-9966-931E09643239}" srcOrd="1" destOrd="0" presId="urn:microsoft.com/office/officeart/2005/8/layout/orgChart1"/>
    <dgm:cxn modelId="{392F2361-856F-4357-9E5F-85401EA0A81B}" type="presParOf" srcId="{5F4475F0-1F79-4B96-8C2A-965C02CAB675}" destId="{B6702AFD-BF26-467B-906A-6A757951BC97}" srcOrd="2" destOrd="0" presId="urn:microsoft.com/office/officeart/2005/8/layout/orgChart1"/>
    <dgm:cxn modelId="{3FAEA6E1-DCC3-4530-9290-5E8CF4FE1C86}" type="presParOf" srcId="{15E70DB3-DFD9-4A07-8304-A69BDA03D92E}" destId="{3A323AF6-CB2B-45CB-A78A-0772D4118D8A}" srcOrd="2" destOrd="0" presId="urn:microsoft.com/office/officeart/2005/8/layout/orgChart1"/>
    <dgm:cxn modelId="{A2F097F7-23B9-4304-81B6-C978F752D2C4}" type="presParOf" srcId="{15E70DB3-DFD9-4A07-8304-A69BDA03D92E}" destId="{5465D145-EEFE-47C4-8328-B414A44FB68B}" srcOrd="3" destOrd="0" presId="urn:microsoft.com/office/officeart/2005/8/layout/orgChart1"/>
    <dgm:cxn modelId="{FF4582BA-237E-47DB-BD89-455B6DFAF68B}" type="presParOf" srcId="{5465D145-EEFE-47C4-8328-B414A44FB68B}" destId="{E3D06AED-404C-46F0-BAE0-91012F223EB9}" srcOrd="0" destOrd="0" presId="urn:microsoft.com/office/officeart/2005/8/layout/orgChart1"/>
    <dgm:cxn modelId="{7FCBA0A9-5FBE-4CE2-9EF7-F15A33C8EDAE}" type="presParOf" srcId="{E3D06AED-404C-46F0-BAE0-91012F223EB9}" destId="{E77F4685-08E8-45D4-BD0D-25AA38932B0F}" srcOrd="0" destOrd="0" presId="urn:microsoft.com/office/officeart/2005/8/layout/orgChart1"/>
    <dgm:cxn modelId="{3F2CF768-8133-48DF-A0AE-2D4C86A58384}" type="presParOf" srcId="{E3D06AED-404C-46F0-BAE0-91012F223EB9}" destId="{EB8F9746-1EA1-4062-B009-71E3550E3787}" srcOrd="1" destOrd="0" presId="urn:microsoft.com/office/officeart/2005/8/layout/orgChart1"/>
    <dgm:cxn modelId="{57E3C878-8B08-416B-B64B-3BD5E578688E}" type="presParOf" srcId="{5465D145-EEFE-47C4-8328-B414A44FB68B}" destId="{806E9BEC-3CA9-4069-9F67-EB284FF7312A}" srcOrd="1" destOrd="0" presId="urn:microsoft.com/office/officeart/2005/8/layout/orgChart1"/>
    <dgm:cxn modelId="{6F5F92A9-9A01-4D18-86BB-8D4F35586A23}" type="presParOf" srcId="{5465D145-EEFE-47C4-8328-B414A44FB68B}" destId="{2C64D3FB-961D-4EC9-A23D-41AABB719811}" srcOrd="2" destOrd="0" presId="urn:microsoft.com/office/officeart/2005/8/layout/orgChart1"/>
    <dgm:cxn modelId="{5EB59B1D-A529-4C3B-AB2D-CCDC884BFD06}" type="presParOf" srcId="{15E70DB3-DFD9-4A07-8304-A69BDA03D92E}" destId="{C56D0B15-9F37-4756-AF22-84FCB91EF58D}" srcOrd="4" destOrd="0" presId="urn:microsoft.com/office/officeart/2005/8/layout/orgChart1"/>
    <dgm:cxn modelId="{FB3DD4AA-44D6-4B43-9FB9-1FAD87E564F3}" type="presParOf" srcId="{15E70DB3-DFD9-4A07-8304-A69BDA03D92E}" destId="{BDAF99A1-7220-4D0A-A88E-B8C09D415470}" srcOrd="5" destOrd="0" presId="urn:microsoft.com/office/officeart/2005/8/layout/orgChart1"/>
    <dgm:cxn modelId="{637D8077-A0FA-4616-BB84-AE0FE767D474}" type="presParOf" srcId="{BDAF99A1-7220-4D0A-A88E-B8C09D415470}" destId="{BEE92471-22A9-4CE8-95BA-7FFA67983742}" srcOrd="0" destOrd="0" presId="urn:microsoft.com/office/officeart/2005/8/layout/orgChart1"/>
    <dgm:cxn modelId="{4ABB7A4C-52DF-4AD9-9584-B6DF751F47D6}" type="presParOf" srcId="{BEE92471-22A9-4CE8-95BA-7FFA67983742}" destId="{69D59EAA-1273-45E9-B2F2-6887DDEA29DD}" srcOrd="0" destOrd="0" presId="urn:microsoft.com/office/officeart/2005/8/layout/orgChart1"/>
    <dgm:cxn modelId="{506A27F6-2BBE-4911-864F-2BDBB47F26D9}" type="presParOf" srcId="{BEE92471-22A9-4CE8-95BA-7FFA67983742}" destId="{E0BC54B6-B36E-4957-BC0D-07E2BA9A3828}" srcOrd="1" destOrd="0" presId="urn:microsoft.com/office/officeart/2005/8/layout/orgChart1"/>
    <dgm:cxn modelId="{33DD6EFE-6C33-4520-A455-75BFC46B0348}" type="presParOf" srcId="{BDAF99A1-7220-4D0A-A88E-B8C09D415470}" destId="{12D024A3-F6EE-4838-A53E-D4567F150198}" srcOrd="1" destOrd="0" presId="urn:microsoft.com/office/officeart/2005/8/layout/orgChart1"/>
    <dgm:cxn modelId="{AF19FE62-AD99-4FB1-8568-290DBE30FB33}" type="presParOf" srcId="{BDAF99A1-7220-4D0A-A88E-B8C09D415470}" destId="{AA1CE6BD-3FC6-4462-B553-72D6849EA07B}" srcOrd="2" destOrd="0" presId="urn:microsoft.com/office/officeart/2005/8/layout/orgChart1"/>
    <dgm:cxn modelId="{FC6F7EB0-E08E-432E-8482-306C0A66B63F}" type="presParOf" srcId="{B025172C-A826-46AD-A136-1D17E4F467DB}" destId="{80F131AE-A6E2-4BEA-96C5-D8E37C837211}" srcOrd="2" destOrd="0" presId="urn:microsoft.com/office/officeart/2005/8/layout/orgChart1"/>
    <dgm:cxn modelId="{986FEDAC-2D12-4B06-B35E-40AA2A5F4F67}" type="presParOf" srcId="{80F131AE-A6E2-4BEA-96C5-D8E37C837211}" destId="{0D68C6C6-97FC-4953-883F-A32E0AD61076}" srcOrd="0" destOrd="0" presId="urn:microsoft.com/office/officeart/2005/8/layout/orgChart1"/>
    <dgm:cxn modelId="{F7AA55CD-7036-4FC5-9FBB-4C787C5803E2}" type="presParOf" srcId="{80F131AE-A6E2-4BEA-96C5-D8E37C837211}" destId="{6EB4259C-DF7F-4445-8CD0-F6F4D519BA25}" srcOrd="1" destOrd="0" presId="urn:microsoft.com/office/officeart/2005/8/layout/orgChart1"/>
    <dgm:cxn modelId="{088CA3D2-F3D9-4504-80C9-AE84973877EF}" type="presParOf" srcId="{6EB4259C-DF7F-4445-8CD0-F6F4D519BA25}" destId="{0628E3E0-BF69-45BD-827F-5469378C0BD4}" srcOrd="0" destOrd="0" presId="urn:microsoft.com/office/officeart/2005/8/layout/orgChart1"/>
    <dgm:cxn modelId="{EAA29C68-4AC4-47C5-8E47-E8C4BF636F84}" type="presParOf" srcId="{0628E3E0-BF69-45BD-827F-5469378C0BD4}" destId="{FAB04E1D-8D9F-4DFF-92E6-976C0124F8BB}" srcOrd="0" destOrd="0" presId="urn:microsoft.com/office/officeart/2005/8/layout/orgChart1"/>
    <dgm:cxn modelId="{8C5EA7BA-1E4A-4376-8D0F-A4D66A4525B3}" type="presParOf" srcId="{0628E3E0-BF69-45BD-827F-5469378C0BD4}" destId="{D897C921-32C7-48CA-B190-979C063FE137}" srcOrd="1" destOrd="0" presId="urn:microsoft.com/office/officeart/2005/8/layout/orgChart1"/>
    <dgm:cxn modelId="{46484FA8-D2C9-4E31-9516-220714BAFA2A}" type="presParOf" srcId="{6EB4259C-DF7F-4445-8CD0-F6F4D519BA25}" destId="{87BADD4E-B16F-4247-84ED-D711AA7101BD}" srcOrd="1" destOrd="0" presId="urn:microsoft.com/office/officeart/2005/8/layout/orgChart1"/>
    <dgm:cxn modelId="{9E3CAB2A-D0E4-4054-98B2-B973CB23C161}" type="presParOf" srcId="{6EB4259C-DF7F-4445-8CD0-F6F4D519BA25}" destId="{398A6CA4-0685-41AF-AC9E-57FC4ED5E609}" srcOrd="2" destOrd="0" presId="urn:microsoft.com/office/officeart/2005/8/layout/orgChart1"/>
    <dgm:cxn modelId="{D72A5ED1-AD19-4391-85BA-4F989480271D}" type="presParOf" srcId="{80F131AE-A6E2-4BEA-96C5-D8E37C837211}" destId="{02FA7AFD-5DE2-4224-8806-538DEC4CEB09}" srcOrd="2" destOrd="0" presId="urn:microsoft.com/office/officeart/2005/8/layout/orgChart1"/>
    <dgm:cxn modelId="{1D03BD1F-4FAC-4D82-A8AC-5D8EA96E3176}" type="presParOf" srcId="{80F131AE-A6E2-4BEA-96C5-D8E37C837211}" destId="{D5CC20CE-2602-4D10-8423-406536461AA4}" srcOrd="3" destOrd="0" presId="urn:microsoft.com/office/officeart/2005/8/layout/orgChart1"/>
    <dgm:cxn modelId="{02574FFB-23D7-473E-BA10-E1ADBF0A19AB}" type="presParOf" srcId="{D5CC20CE-2602-4D10-8423-406536461AA4}" destId="{957016CF-BCD1-4439-8073-81B6B53EBE9C}" srcOrd="0" destOrd="0" presId="urn:microsoft.com/office/officeart/2005/8/layout/orgChart1"/>
    <dgm:cxn modelId="{F9AE7F74-1A15-4647-9C6A-2B2D88E409E8}" type="presParOf" srcId="{957016CF-BCD1-4439-8073-81B6B53EBE9C}" destId="{E27E4E2E-EF0C-427C-93FE-B1136535B7CA}" srcOrd="0" destOrd="0" presId="urn:microsoft.com/office/officeart/2005/8/layout/orgChart1"/>
    <dgm:cxn modelId="{5B10658C-5E89-4ADE-82BA-9D875EB79644}" type="presParOf" srcId="{957016CF-BCD1-4439-8073-81B6B53EBE9C}" destId="{6FFC64F4-C5FC-485A-9EA3-ADFE7B4C6743}" srcOrd="1" destOrd="0" presId="urn:microsoft.com/office/officeart/2005/8/layout/orgChart1"/>
    <dgm:cxn modelId="{58FC4025-7B05-481E-8BB1-08308CC4B02B}" type="presParOf" srcId="{D5CC20CE-2602-4D10-8423-406536461AA4}" destId="{5FF6B3FE-4CDF-447B-8C22-5A6FDE20B838}" srcOrd="1" destOrd="0" presId="urn:microsoft.com/office/officeart/2005/8/layout/orgChart1"/>
    <dgm:cxn modelId="{58367360-E406-4C22-9EC8-D3CFFCB048E7}" type="presParOf" srcId="{D5CC20CE-2602-4D10-8423-406536461AA4}" destId="{4FD49CD5-1266-437F-93EC-303B26D1F48D}" srcOrd="2" destOrd="0" presId="urn:microsoft.com/office/officeart/2005/8/layout/orgChart1"/>
    <dgm:cxn modelId="{0B477C9B-D7AC-44FD-B48D-F6743EF617BC}" type="presParOf" srcId="{80F131AE-A6E2-4BEA-96C5-D8E37C837211}" destId="{CC04059F-5301-4173-AF80-4F3455E95649}" srcOrd="4" destOrd="0" presId="urn:microsoft.com/office/officeart/2005/8/layout/orgChart1"/>
    <dgm:cxn modelId="{A92C7E27-4500-45AB-8368-190BE4DC3B04}" type="presParOf" srcId="{80F131AE-A6E2-4BEA-96C5-D8E37C837211}" destId="{EEFE1391-6124-4407-8085-B723D937E389}" srcOrd="5" destOrd="0" presId="urn:microsoft.com/office/officeart/2005/8/layout/orgChart1"/>
    <dgm:cxn modelId="{AEAAC853-189C-40D9-B3C0-0E635CAB1F76}" type="presParOf" srcId="{EEFE1391-6124-4407-8085-B723D937E389}" destId="{F15009CE-7507-4FD9-B7D5-79567F6A2C13}" srcOrd="0" destOrd="0" presId="urn:microsoft.com/office/officeart/2005/8/layout/orgChart1"/>
    <dgm:cxn modelId="{783863F9-A496-4E6B-BC85-4F9C9C2DFFA2}" type="presParOf" srcId="{F15009CE-7507-4FD9-B7D5-79567F6A2C13}" destId="{CE8D60B2-8D0E-4D80-9848-563BE413B379}" srcOrd="0" destOrd="0" presId="urn:microsoft.com/office/officeart/2005/8/layout/orgChart1"/>
    <dgm:cxn modelId="{3183A0EF-FA3F-45DA-8608-7C1F1389604B}" type="presParOf" srcId="{F15009CE-7507-4FD9-B7D5-79567F6A2C13}" destId="{06D12AEA-88AF-4A33-8FFF-8F7DEFF68D9F}" srcOrd="1" destOrd="0" presId="urn:microsoft.com/office/officeart/2005/8/layout/orgChart1"/>
    <dgm:cxn modelId="{88A16443-7456-4A13-A07A-4AB668765955}" type="presParOf" srcId="{EEFE1391-6124-4407-8085-B723D937E389}" destId="{248C7A82-95FD-4A69-A786-01393E1D00C6}" srcOrd="1" destOrd="0" presId="urn:microsoft.com/office/officeart/2005/8/layout/orgChart1"/>
    <dgm:cxn modelId="{EC352D31-ECFA-4E6E-980D-B6CA4AC89D72}" type="presParOf" srcId="{EEFE1391-6124-4407-8085-B723D937E389}" destId="{35207707-993C-4683-9D95-6AE3183506A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04059F-5301-4173-AF80-4F3455E95649}">
      <dsp:nvSpPr>
        <dsp:cNvPr id="0" name=""/>
        <dsp:cNvSpPr/>
      </dsp:nvSpPr>
      <dsp:spPr>
        <a:xfrm>
          <a:off x="2062900" y="843500"/>
          <a:ext cx="1445374" cy="177514"/>
        </a:xfrm>
        <a:custGeom>
          <a:avLst/>
          <a:gdLst/>
          <a:ahLst/>
          <a:cxnLst/>
          <a:rect l="0" t="0" r="0" b="0"/>
          <a:pathLst>
            <a:path>
              <a:moveTo>
                <a:pt x="1445374" y="0"/>
              </a:moveTo>
              <a:lnTo>
                <a:pt x="1445374" y="177514"/>
              </a:lnTo>
              <a:lnTo>
                <a:pt x="0" y="1775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FA7AFD-5DE2-4224-8806-538DEC4CEB09}">
      <dsp:nvSpPr>
        <dsp:cNvPr id="0" name=""/>
        <dsp:cNvSpPr/>
      </dsp:nvSpPr>
      <dsp:spPr>
        <a:xfrm>
          <a:off x="3508274" y="843500"/>
          <a:ext cx="305928" cy="8840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4037"/>
              </a:lnTo>
              <a:lnTo>
                <a:pt x="305928" y="8840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68C6C6-97FC-4953-883F-A32E0AD61076}">
      <dsp:nvSpPr>
        <dsp:cNvPr id="0" name=""/>
        <dsp:cNvSpPr/>
      </dsp:nvSpPr>
      <dsp:spPr>
        <a:xfrm>
          <a:off x="3011806" y="843500"/>
          <a:ext cx="496467" cy="1003256"/>
        </a:xfrm>
        <a:custGeom>
          <a:avLst/>
          <a:gdLst/>
          <a:ahLst/>
          <a:cxnLst/>
          <a:rect l="0" t="0" r="0" b="0"/>
          <a:pathLst>
            <a:path>
              <a:moveTo>
                <a:pt x="496467" y="0"/>
              </a:moveTo>
              <a:lnTo>
                <a:pt x="496467" y="1003256"/>
              </a:lnTo>
              <a:lnTo>
                <a:pt x="0" y="10032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6D0B15-9F37-4756-AF22-84FCB91EF58D}">
      <dsp:nvSpPr>
        <dsp:cNvPr id="0" name=""/>
        <dsp:cNvSpPr/>
      </dsp:nvSpPr>
      <dsp:spPr>
        <a:xfrm>
          <a:off x="3508274" y="843500"/>
          <a:ext cx="1413823" cy="17651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3883"/>
              </a:lnTo>
              <a:lnTo>
                <a:pt x="1413823" y="1693883"/>
              </a:lnTo>
              <a:lnTo>
                <a:pt x="1413823" y="17651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323AF6-CB2B-45CB-A78A-0772D4118D8A}">
      <dsp:nvSpPr>
        <dsp:cNvPr id="0" name=""/>
        <dsp:cNvSpPr/>
      </dsp:nvSpPr>
      <dsp:spPr>
        <a:xfrm>
          <a:off x="3462554" y="843500"/>
          <a:ext cx="91440" cy="17613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90089"/>
              </a:lnTo>
              <a:lnTo>
                <a:pt x="129970" y="1690089"/>
              </a:lnTo>
              <a:lnTo>
                <a:pt x="129970" y="17613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8EE9B0-E4A0-4773-8A3F-C01C872151B1}">
      <dsp:nvSpPr>
        <dsp:cNvPr id="0" name=""/>
        <dsp:cNvSpPr/>
      </dsp:nvSpPr>
      <dsp:spPr>
        <a:xfrm>
          <a:off x="2275168" y="843500"/>
          <a:ext cx="1233105" cy="1761355"/>
        </a:xfrm>
        <a:custGeom>
          <a:avLst/>
          <a:gdLst/>
          <a:ahLst/>
          <a:cxnLst/>
          <a:rect l="0" t="0" r="0" b="0"/>
          <a:pathLst>
            <a:path>
              <a:moveTo>
                <a:pt x="1233105" y="0"/>
              </a:moveTo>
              <a:lnTo>
                <a:pt x="1233105" y="1690089"/>
              </a:lnTo>
              <a:lnTo>
                <a:pt x="0" y="1690089"/>
              </a:lnTo>
              <a:lnTo>
                <a:pt x="0" y="17613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15F7A9-9134-40EE-A20C-D6EB2E568177}">
      <dsp:nvSpPr>
        <dsp:cNvPr id="0" name=""/>
        <dsp:cNvSpPr/>
      </dsp:nvSpPr>
      <dsp:spPr>
        <a:xfrm>
          <a:off x="2161956" y="0"/>
          <a:ext cx="2692634" cy="8435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kern="1200" dirty="0"/>
            <a:t/>
          </a:r>
          <a:br>
            <a:rPr lang="sv-SE" sz="1200" b="1" kern="1200" dirty="0"/>
          </a:br>
          <a:r>
            <a:rPr lang="sv-SE" sz="1200" b="1" kern="1200" dirty="0"/>
            <a:t>Strategigrupp/Delmål 4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/>
            <a:t>Systematik, samordning, utbildning, processtöd, analysstöd</a:t>
          </a:r>
          <a:endParaRPr lang="sv-SE" sz="1400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/>
            <a:t>	</a:t>
          </a:r>
          <a:endParaRPr lang="sv-SE" sz="700" kern="1200" dirty="0"/>
        </a:p>
      </dsp:txBody>
      <dsp:txXfrm>
        <a:off x="2161956" y="0"/>
        <a:ext cx="2692634" cy="843500"/>
      </dsp:txXfrm>
    </dsp:sp>
    <dsp:sp modelId="{39D0CA92-30F7-44D1-8530-DE1194F3E585}">
      <dsp:nvSpPr>
        <dsp:cNvPr id="0" name=""/>
        <dsp:cNvSpPr/>
      </dsp:nvSpPr>
      <dsp:spPr>
        <a:xfrm>
          <a:off x="1619654" y="2604855"/>
          <a:ext cx="1311027" cy="6686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b="1" kern="1200" dirty="0"/>
            <a:t/>
          </a:r>
          <a:br>
            <a:rPr lang="sv-SE" sz="1000" b="1" kern="1200" dirty="0"/>
          </a:br>
          <a:r>
            <a:rPr lang="sv-SE" sz="1000" b="1" kern="1200" dirty="0">
              <a:solidFill>
                <a:schemeClr val="tx1"/>
              </a:solidFill>
              <a:highlight>
                <a:srgbClr val="FFFF00"/>
              </a:highlight>
            </a:rPr>
            <a:t>Delmål 1</a:t>
          </a:r>
          <a:r>
            <a:rPr lang="sv-SE" sz="900" kern="1200" dirty="0"/>
            <a:t/>
          </a:r>
          <a:br>
            <a:rPr lang="sv-SE" sz="900" kern="1200" dirty="0"/>
          </a:br>
          <a:r>
            <a:rPr lang="sv-SE" sz="900" kern="1200" dirty="0"/>
            <a:t> Utbildning och livslångt lärande</a:t>
          </a:r>
          <a:br>
            <a:rPr lang="sv-SE" sz="900" kern="1200" dirty="0"/>
          </a:br>
          <a:r>
            <a:rPr lang="sv-SE" sz="900" kern="1200" dirty="0"/>
            <a:t/>
          </a:r>
          <a:br>
            <a:rPr lang="sv-SE" sz="900" kern="1200" dirty="0"/>
          </a:br>
          <a:endParaRPr lang="sv-SE" sz="600" kern="1200" dirty="0"/>
        </a:p>
      </dsp:txBody>
      <dsp:txXfrm>
        <a:off x="1619654" y="2604855"/>
        <a:ext cx="1311027" cy="668667"/>
      </dsp:txXfrm>
    </dsp:sp>
    <dsp:sp modelId="{E77F4685-08E8-45D4-BD0D-25AA38932B0F}">
      <dsp:nvSpPr>
        <dsp:cNvPr id="0" name=""/>
        <dsp:cNvSpPr/>
      </dsp:nvSpPr>
      <dsp:spPr>
        <a:xfrm>
          <a:off x="3073214" y="2604855"/>
          <a:ext cx="1038620" cy="6572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b="1" kern="1200" dirty="0">
              <a:solidFill>
                <a:schemeClr val="tx1"/>
              </a:solidFill>
              <a:highlight>
                <a:srgbClr val="00FFFF"/>
              </a:highlight>
            </a:rPr>
            <a:t>Delmål 2 </a:t>
          </a:r>
          <a:r>
            <a:rPr lang="sv-SE" sz="900" kern="1200" dirty="0"/>
            <a:t/>
          </a:r>
          <a:br>
            <a:rPr lang="sv-SE" sz="900" kern="1200" dirty="0"/>
          </a:br>
          <a:r>
            <a:rPr lang="sv-SE" sz="900" kern="1200" dirty="0"/>
            <a:t>Levnadsvanor</a:t>
          </a:r>
          <a:br>
            <a:rPr lang="sv-SE" sz="900" kern="1200" dirty="0"/>
          </a:br>
          <a:r>
            <a:rPr lang="sv-SE" sz="500" kern="1200" dirty="0"/>
            <a:t/>
          </a:r>
          <a:br>
            <a:rPr lang="sv-SE" sz="500" kern="1200" dirty="0"/>
          </a:br>
          <a:endParaRPr lang="sv-SE" sz="700" kern="1200" dirty="0"/>
        </a:p>
      </dsp:txBody>
      <dsp:txXfrm>
        <a:off x="3073214" y="2604855"/>
        <a:ext cx="1038620" cy="657254"/>
      </dsp:txXfrm>
    </dsp:sp>
    <dsp:sp modelId="{69D59EAA-1273-45E9-B2F2-6887DDEA29DD}">
      <dsp:nvSpPr>
        <dsp:cNvPr id="0" name=""/>
        <dsp:cNvSpPr/>
      </dsp:nvSpPr>
      <dsp:spPr>
        <a:xfrm>
          <a:off x="4219093" y="2608649"/>
          <a:ext cx="1406007" cy="6451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b="1" kern="1200" dirty="0"/>
            <a:t/>
          </a:r>
          <a:br>
            <a:rPr lang="sv-SE" sz="1000" b="1" kern="1200" dirty="0"/>
          </a:br>
          <a:r>
            <a:rPr lang="sv-SE" sz="1000" b="1" kern="1200" dirty="0">
              <a:solidFill>
                <a:schemeClr val="tx1"/>
              </a:solidFill>
              <a:highlight>
                <a:srgbClr val="00FF00"/>
              </a:highlight>
            </a:rPr>
            <a:t>Delmål 3 </a:t>
          </a:r>
          <a:r>
            <a:rPr lang="sv-SE" sz="900" kern="1200" dirty="0"/>
            <a:t/>
          </a:r>
          <a:br>
            <a:rPr lang="sv-SE" sz="900" kern="1200" dirty="0"/>
          </a:br>
          <a:r>
            <a:rPr lang="sv-SE" sz="900" kern="1200" dirty="0"/>
            <a:t>Normer och värderingar</a:t>
          </a:r>
          <a:br>
            <a:rPr lang="sv-SE" sz="900" kern="1200" dirty="0"/>
          </a:br>
          <a:r>
            <a:rPr lang="sv-SE" sz="900" kern="1200" dirty="0"/>
            <a:t/>
          </a:r>
          <a:br>
            <a:rPr lang="sv-SE" sz="900" kern="1200" dirty="0"/>
          </a:br>
          <a:endParaRPr lang="sv-SE" sz="900" kern="1200" dirty="0"/>
        </a:p>
      </dsp:txBody>
      <dsp:txXfrm>
        <a:off x="4219093" y="2608649"/>
        <a:ext cx="1406007" cy="645162"/>
      </dsp:txXfrm>
    </dsp:sp>
    <dsp:sp modelId="{FAB04E1D-8D9F-4DFF-92E6-976C0124F8BB}">
      <dsp:nvSpPr>
        <dsp:cNvPr id="0" name=""/>
        <dsp:cNvSpPr/>
      </dsp:nvSpPr>
      <dsp:spPr>
        <a:xfrm>
          <a:off x="2026683" y="1487079"/>
          <a:ext cx="985123" cy="7193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900" b="1" kern="1200" dirty="0"/>
            <a:t>Analysgrupp</a:t>
          </a:r>
          <a:r>
            <a:rPr lang="sv-SE" sz="500" kern="1200" dirty="0"/>
            <a:t/>
          </a:r>
          <a:br>
            <a:rPr lang="sv-SE" sz="500" kern="1200" dirty="0"/>
          </a:br>
          <a:r>
            <a:rPr lang="sv-SE" sz="700" kern="1200" dirty="0"/>
            <a:t>Norrbottens Kommuner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kern="1200" dirty="0"/>
            <a:t>Region Norrbotten</a:t>
          </a:r>
          <a:endParaRPr lang="sv-SE" sz="1050" kern="1200" dirty="0"/>
        </a:p>
      </dsp:txBody>
      <dsp:txXfrm>
        <a:off x="2026683" y="1487079"/>
        <a:ext cx="985123" cy="719354"/>
      </dsp:txXfrm>
    </dsp:sp>
    <dsp:sp modelId="{E27E4E2E-EF0C-427C-93FE-B1136535B7CA}">
      <dsp:nvSpPr>
        <dsp:cNvPr id="0" name=""/>
        <dsp:cNvSpPr/>
      </dsp:nvSpPr>
      <dsp:spPr>
        <a:xfrm>
          <a:off x="3814203" y="1413718"/>
          <a:ext cx="1371589" cy="6276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900" b="1" kern="1200" dirty="0"/>
            <a:t>Kommunikationsgrupp</a:t>
          </a:r>
          <a:r>
            <a:rPr lang="sv-SE" sz="900" kern="1200" dirty="0"/>
            <a:t/>
          </a:r>
          <a:br>
            <a:rPr lang="sv-SE" sz="900" kern="1200" dirty="0"/>
          </a:br>
          <a:r>
            <a:rPr lang="sv-SE" sz="900" kern="1200" dirty="0"/>
            <a:t/>
          </a:r>
          <a:br>
            <a:rPr lang="sv-SE" sz="900" kern="1200" dirty="0"/>
          </a:br>
          <a:r>
            <a:rPr lang="sv-SE" sz="700" kern="1200" dirty="0"/>
            <a:t>Region Norrbotten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kern="1200" dirty="0"/>
            <a:t>Länsstyrelsen</a:t>
          </a:r>
        </a:p>
      </dsp:txBody>
      <dsp:txXfrm>
        <a:off x="3814203" y="1413718"/>
        <a:ext cx="1371589" cy="627638"/>
      </dsp:txXfrm>
    </dsp:sp>
    <dsp:sp modelId="{CE8D60B2-8D0E-4D80-9848-563BE413B379}">
      <dsp:nvSpPr>
        <dsp:cNvPr id="0" name=""/>
        <dsp:cNvSpPr/>
      </dsp:nvSpPr>
      <dsp:spPr>
        <a:xfrm>
          <a:off x="795006" y="714240"/>
          <a:ext cx="1267893" cy="613547"/>
        </a:xfrm>
        <a:prstGeom prst="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 dirty="0"/>
            <a:t> Folkhälso-</a:t>
          </a:r>
          <a:br>
            <a:rPr lang="sv-SE" sz="1200" kern="1200" dirty="0"/>
          </a:br>
          <a:r>
            <a:rPr lang="sv-SE" sz="1200" kern="1200" dirty="0"/>
            <a:t>strateger/-samordnare</a:t>
          </a:r>
        </a:p>
      </dsp:txBody>
      <dsp:txXfrm>
        <a:off x="795006" y="714240"/>
        <a:ext cx="1267893" cy="6135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4709"/>
          </a:xfrm>
          <a:prstGeom prst="rect">
            <a:avLst/>
          </a:prstGeom>
        </p:spPr>
        <p:txBody>
          <a:bodyPr vert="horz" lIns="87947" tIns="43973" rIns="87947" bIns="43973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294" y="0"/>
            <a:ext cx="2945862" cy="494709"/>
          </a:xfrm>
          <a:prstGeom prst="rect">
            <a:avLst/>
          </a:prstGeom>
        </p:spPr>
        <p:txBody>
          <a:bodyPr vert="horz" lIns="87947" tIns="43973" rIns="87947" bIns="43973" rtlCol="0"/>
          <a:lstStyle>
            <a:lvl1pPr algn="r">
              <a:defRPr sz="1200"/>
            </a:lvl1pPr>
          </a:lstStyle>
          <a:p>
            <a:fld id="{950A6669-BF18-41DA-AE1C-40A573F65985}" type="datetimeFigureOut">
              <a:rPr lang="sv-SE" smtClean="0"/>
              <a:t>2019-12-18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379542"/>
            <a:ext cx="2945862" cy="494709"/>
          </a:xfrm>
          <a:prstGeom prst="rect">
            <a:avLst/>
          </a:prstGeom>
        </p:spPr>
        <p:txBody>
          <a:bodyPr vert="horz" lIns="87947" tIns="43973" rIns="87947" bIns="43973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294" y="9379542"/>
            <a:ext cx="2945862" cy="494709"/>
          </a:xfrm>
          <a:prstGeom prst="rect">
            <a:avLst/>
          </a:prstGeom>
        </p:spPr>
        <p:txBody>
          <a:bodyPr vert="horz" lIns="87947" tIns="43973" rIns="87947" bIns="43973" rtlCol="0" anchor="b"/>
          <a:lstStyle>
            <a:lvl1pPr algn="r">
              <a:defRPr sz="1200"/>
            </a:lvl1pPr>
          </a:lstStyle>
          <a:p>
            <a:fld id="{89E0F083-766C-438A-9087-DC6726343B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4142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3713"/>
          </a:xfrm>
          <a:prstGeom prst="rect">
            <a:avLst/>
          </a:prstGeom>
        </p:spPr>
        <p:txBody>
          <a:bodyPr vert="horz" lIns="91122" tIns="45560" rIns="91122" bIns="4556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3713"/>
          </a:xfrm>
          <a:prstGeom prst="rect">
            <a:avLst/>
          </a:prstGeom>
        </p:spPr>
        <p:txBody>
          <a:bodyPr vert="horz" lIns="91122" tIns="45560" rIns="91122" bIns="4556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2019-12-18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22" tIns="45560" rIns="91122" bIns="4556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690268"/>
            <a:ext cx="5438140" cy="4443413"/>
          </a:xfrm>
          <a:prstGeom prst="rect">
            <a:avLst/>
          </a:prstGeom>
        </p:spPr>
        <p:txBody>
          <a:bodyPr vert="horz" lIns="91122" tIns="45560" rIns="91122" bIns="4556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45659" cy="493713"/>
          </a:xfrm>
          <a:prstGeom prst="rect">
            <a:avLst/>
          </a:prstGeom>
        </p:spPr>
        <p:txBody>
          <a:bodyPr vert="horz" lIns="91122" tIns="45560" rIns="91122" bIns="4556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378825"/>
            <a:ext cx="2945659" cy="493713"/>
          </a:xfrm>
          <a:prstGeom prst="rect">
            <a:avLst/>
          </a:prstGeom>
        </p:spPr>
        <p:txBody>
          <a:bodyPr vert="horz" lIns="91122" tIns="45560" rIns="91122" bIns="4556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9035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0560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/>
              <a:t>I menyn </a:t>
            </a:r>
            <a:r>
              <a:rPr lang="sv-SE" sz="1200" b="1" u="none" kern="0" dirty="0"/>
              <a:t>Start</a:t>
            </a:r>
            <a:r>
              <a:rPr lang="sv-SE" sz="1200" b="1" u="none" kern="0" baseline="0" dirty="0"/>
              <a:t> </a:t>
            </a:r>
            <a:r>
              <a:rPr lang="sv-SE" sz="1200" b="0" u="none" kern="0" baseline="0" dirty="0"/>
              <a:t>hittar du</a:t>
            </a:r>
            <a:r>
              <a:rPr lang="sv-SE" sz="1200" b="1" u="none" kern="0" baseline="0" dirty="0"/>
              <a:t> </a:t>
            </a:r>
            <a:r>
              <a:rPr lang="sv-SE" sz="1200" b="0" i="1" u="none" kern="0" baseline="0" dirty="0"/>
              <a:t>Ny bild</a:t>
            </a:r>
            <a:r>
              <a:rPr lang="sv-SE" sz="1200" b="0" u="none" kern="0" baseline="0" dirty="0"/>
              <a:t>.</a:t>
            </a:r>
            <a:r>
              <a:rPr lang="sv-SE" sz="1200" b="0" u="none" kern="0" dirty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/>
              <a:t>Klicka på pilen</a:t>
            </a:r>
            <a:r>
              <a:rPr lang="sv-SE" sz="1200" i="0" u="none" kern="0" baseline="0" dirty="0"/>
              <a:t> och välj den </a:t>
            </a:r>
            <a:r>
              <a:rPr lang="sv-SE" sz="1200" i="0" u="none" kern="0" baseline="0" dirty="0" err="1"/>
              <a:t>sidmall</a:t>
            </a:r>
            <a:r>
              <a:rPr lang="sv-SE" sz="1200" i="0" u="none" kern="0" baseline="0" dirty="0"/>
              <a:t> du behöver.</a:t>
            </a:r>
            <a:endParaRPr lang="sv-SE" sz="1400" i="0" u="none" kern="0" baseline="0" dirty="0"/>
          </a:p>
          <a:p>
            <a:endParaRPr lang="sv-SE" sz="1400" i="0" u="none" kern="0" baseline="0" dirty="0"/>
          </a:p>
          <a:p>
            <a:endParaRPr lang="sv-SE" sz="1400" i="0" u="none" kern="0" baseline="0" dirty="0"/>
          </a:p>
          <a:p>
            <a:endParaRPr lang="sv-SE" sz="1400" i="0" u="none" kern="0" baseline="0" dirty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/>
          </a:p>
          <a:p>
            <a:pPr marL="0" indent="0">
              <a:buNone/>
            </a:pPr>
            <a:endParaRPr lang="sv-SE" sz="1200" kern="0" dirty="0"/>
          </a:p>
          <a:p>
            <a:pPr marL="0" indent="0">
              <a:buNone/>
            </a:pPr>
            <a:endParaRPr lang="sv-SE" sz="1200" kern="0" dirty="0"/>
          </a:p>
          <a:p>
            <a:pPr marL="0" indent="0">
              <a:buNone/>
            </a:pPr>
            <a:endParaRPr lang="sv-SE" sz="1200" kern="0" dirty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/>
              <a:t>Våra nya mallar</a:t>
            </a:r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/>
              <a:t>Markera den sida i presentationen som du </a:t>
            </a:r>
            <a:br>
              <a:rPr lang="sv-SE" sz="1200" b="0" u="none" kern="0" dirty="0"/>
            </a:br>
            <a:r>
              <a:rPr lang="sv-SE" sz="1200" b="0" u="none" kern="0" dirty="0"/>
              <a:t>vill byta </a:t>
            </a:r>
            <a:r>
              <a:rPr lang="sv-SE" sz="1200" b="0" u="none" kern="0" dirty="0" err="1"/>
              <a:t>sidmall</a:t>
            </a:r>
            <a:r>
              <a:rPr lang="sv-SE" sz="1200" b="0" u="none" kern="0" dirty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/>
              <a:t>Gå</a:t>
            </a:r>
            <a:r>
              <a:rPr lang="sv-SE" sz="1200" b="0" u="none" kern="0" baseline="0" dirty="0"/>
              <a:t> upp till menyn </a:t>
            </a:r>
            <a:r>
              <a:rPr lang="sv-SE" sz="1200" b="1" u="none" kern="0" dirty="0"/>
              <a:t>Start</a:t>
            </a:r>
            <a:r>
              <a:rPr lang="sv-SE" sz="1200" b="1" u="none" kern="0" baseline="0" dirty="0"/>
              <a:t> </a:t>
            </a:r>
            <a:r>
              <a:rPr lang="sv-SE" sz="1200" b="0" u="none" kern="0" baseline="0" dirty="0"/>
              <a:t>och välj</a:t>
            </a:r>
            <a:r>
              <a:rPr lang="sv-SE" sz="1200" b="1" u="none" kern="0" baseline="0" dirty="0"/>
              <a:t> </a:t>
            </a:r>
            <a:r>
              <a:rPr lang="sv-SE" sz="1200" b="0" i="1" u="none" kern="0" baseline="0" dirty="0"/>
              <a:t>Layout</a:t>
            </a:r>
            <a:r>
              <a:rPr lang="sv-SE" sz="1200" b="0" u="none" kern="0" baseline="0" dirty="0"/>
              <a:t>.</a:t>
            </a:r>
            <a:r>
              <a:rPr lang="sv-SE" sz="1200" b="0" u="none" kern="0" dirty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366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  <p:sldLayoutId id="2147483681" r:id="rId13"/>
  </p:sldLayoutIdLst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88276" y="1349272"/>
            <a:ext cx="6497905" cy="1011503"/>
          </a:xfrm>
        </p:spPr>
        <p:txBody>
          <a:bodyPr/>
          <a:lstStyle/>
          <a:p>
            <a:r>
              <a:rPr lang="sv-SE" dirty="0"/>
              <a:t/>
            </a:r>
            <a:br>
              <a:rPr lang="sv-SE" dirty="0"/>
            </a:br>
            <a:r>
              <a:rPr lang="sv-SE" dirty="0"/>
              <a:t>Folkhälsoarbetet 2019</a:t>
            </a:r>
            <a:endParaRPr lang="sv-SE" sz="2000" dirty="0"/>
          </a:p>
        </p:txBody>
      </p:sp>
      <p:sp>
        <p:nvSpPr>
          <p:cNvPr id="4" name="Rektangel 3"/>
          <p:cNvSpPr/>
          <p:nvPr/>
        </p:nvSpPr>
        <p:spPr bwMode="auto">
          <a:xfrm rot="16200000">
            <a:off x="4453267" y="184632"/>
            <a:ext cx="627534" cy="914399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" name="Platshållare för innehåll 3" descr="Folkhälso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2629723"/>
            <a:ext cx="1692690" cy="703658"/>
          </a:xfrm>
          <a:prstGeom prst="rect">
            <a:avLst/>
          </a:prstGeom>
        </p:spPr>
      </p:pic>
      <p:pic>
        <p:nvPicPr>
          <p:cNvPr id="1026" name="Picture 2" descr="http://www.norrbotten.se/publika/lg/kom/Grafisk%20profil/Region%20Norrbotten/ORIGINAL%20Bl%c3%a5%20och%20r%c3%b6d/Jpg/Region_Norrbotten_logga_1920x108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0402" y="4605763"/>
            <a:ext cx="1479831" cy="369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lkjoahan\AppData\Local\Microsoft\Windows\Temporary Internet Files\Content.Outlook\WRATLHIW\länsstyrelsens logotyp_förenklad_cmyk_liggande.jpg">
            <a:extLst>
              <a:ext uri="{FF2B5EF4-FFF2-40B4-BE49-F238E27FC236}">
                <a16:creationId xmlns="" xmlns:a16="http://schemas.microsoft.com/office/drawing/2014/main" id="{71C43D83-39BC-4C35-AB22-13EAB045EA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4935" y="4442864"/>
            <a:ext cx="1595467" cy="695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lkjoahan\AppData\Local\Microsoft\Windows\Temporary Internet Files\Content.Outlook\WRATLHIW\logo_liggande.jpg">
            <a:extLst>
              <a:ext uri="{FF2B5EF4-FFF2-40B4-BE49-F238E27FC236}">
                <a16:creationId xmlns="" xmlns:a16="http://schemas.microsoft.com/office/drawing/2014/main" id="{C6772486-9777-4014-B900-B5C35C2E1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070" y="4497195"/>
            <a:ext cx="1275735" cy="552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4244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="" xmlns:a16="http://schemas.microsoft.com/office/drawing/2014/main" id="{F576D305-3011-464F-9A88-BBE1B9C8C8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3594968"/>
              </p:ext>
            </p:extLst>
          </p:nvPr>
        </p:nvGraphicFramePr>
        <p:xfrm>
          <a:off x="295962" y="1771053"/>
          <a:ext cx="7280030" cy="3274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ruta 6">
            <a:extLst>
              <a:ext uri="{FF2B5EF4-FFF2-40B4-BE49-F238E27FC236}">
                <a16:creationId xmlns="" xmlns:a16="http://schemas.microsoft.com/office/drawing/2014/main" id="{6905CA89-BE86-42D8-B90D-3F423166CD28}"/>
              </a:ext>
            </a:extLst>
          </p:cNvPr>
          <p:cNvSpPr txBox="1"/>
          <p:nvPr/>
        </p:nvSpPr>
        <p:spPr>
          <a:xfrm>
            <a:off x="2692644" y="932009"/>
            <a:ext cx="2169503" cy="684896"/>
          </a:xfrm>
          <a:prstGeom prst="rect">
            <a:avLst/>
          </a:prstGeom>
          <a:solidFill>
            <a:srgbClr val="5FCBEF">
              <a:hueOff val="0"/>
              <a:satOff val="0"/>
              <a:lumOff val="0"/>
              <a:alphaOff val="0"/>
            </a:srgbClr>
          </a:solidFill>
          <a:ln w="19050" cap="rnd" cmpd="sng" algn="ctr"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prstDash val="solid"/>
          </a:ln>
          <a:effectLst/>
        </p:spPr>
        <p:txBody>
          <a:bodyPr spcFirstLastPara="0" vert="horz" wrap="square" lIns="9525" tIns="9525" rIns="9525" bIns="9525" numCol="1" spcCol="1270" anchor="ctr" anchorCtr="0">
            <a:noAutofit/>
          </a:bodyPr>
          <a:lstStyle>
            <a:lvl1pPr>
              <a:defRPr sz="2000"/>
            </a:lvl1pPr>
          </a:lstStyle>
          <a:p>
            <a:pPr algn="ctr" defTabSz="342900">
              <a:defRPr/>
            </a:pPr>
            <a:r>
              <a:rPr lang="sv-SE" sz="1500" dirty="0">
                <a:solidFill>
                  <a:prstClr val="white"/>
                </a:solidFill>
                <a:latin typeface="Trebuchet MS" panose="020B0603020202020204"/>
              </a:rPr>
              <a:t/>
            </a:r>
            <a:br>
              <a:rPr lang="sv-SE" sz="1500" dirty="0">
                <a:solidFill>
                  <a:prstClr val="white"/>
                </a:solidFill>
                <a:latin typeface="Trebuchet MS" panose="020B0603020202020204"/>
              </a:rPr>
            </a:br>
            <a:r>
              <a:rPr lang="sv-SE" sz="1200" b="1" dirty="0">
                <a:solidFill>
                  <a:prstClr val="white"/>
                </a:solidFill>
                <a:latin typeface="Trebuchet MS" panose="020B0603020202020204"/>
              </a:rPr>
              <a:t>Styrgrupp/chefer</a:t>
            </a:r>
            <a:r>
              <a:rPr lang="sv-SE" sz="1500" dirty="0">
                <a:solidFill>
                  <a:prstClr val="white"/>
                </a:solidFill>
                <a:latin typeface="Trebuchet MS" panose="020B0603020202020204"/>
              </a:rPr>
              <a:t/>
            </a:r>
            <a:br>
              <a:rPr lang="sv-SE" sz="1500" dirty="0">
                <a:solidFill>
                  <a:prstClr val="white"/>
                </a:solidFill>
                <a:latin typeface="Trebuchet MS" panose="020B0603020202020204"/>
              </a:rPr>
            </a:br>
            <a:r>
              <a:rPr lang="sv-SE" sz="1000" dirty="0">
                <a:solidFill>
                  <a:schemeClr val="bg1"/>
                </a:solidFill>
              </a:rPr>
              <a:t>Norrbottens Kommuner, Länsstyrelsen och Region Norrbotten </a:t>
            </a:r>
            <a:endParaRPr lang="sv-SE" sz="600" dirty="0">
              <a:solidFill>
                <a:schemeClr val="bg1"/>
              </a:solidFill>
            </a:endParaRPr>
          </a:p>
          <a:p>
            <a:pPr algn="ctr" defTabSz="342900">
              <a:defRPr/>
            </a:pPr>
            <a:r>
              <a:rPr lang="sv-SE" sz="750" dirty="0">
                <a:solidFill>
                  <a:prstClr val="white"/>
                </a:solidFill>
                <a:latin typeface="Trebuchet MS" panose="020B0603020202020204"/>
              </a:rPr>
              <a:t> </a:t>
            </a:r>
          </a:p>
          <a:p>
            <a:pPr algn="ctr" defTabSz="342900">
              <a:defRPr/>
            </a:pPr>
            <a:endParaRPr lang="sv-SE" sz="700" dirty="0">
              <a:solidFill>
                <a:prstClr val="black"/>
              </a:solidFill>
              <a:latin typeface="Trebuchet MS" panose="020B0603020202020204"/>
            </a:endParaRPr>
          </a:p>
        </p:txBody>
      </p:sp>
      <p:cxnSp>
        <p:nvCxnSpPr>
          <p:cNvPr id="11" name="Rak koppling 10">
            <a:extLst>
              <a:ext uri="{FF2B5EF4-FFF2-40B4-BE49-F238E27FC236}">
                <a16:creationId xmlns="" xmlns:a16="http://schemas.microsoft.com/office/drawing/2014/main" id="{1DF9A4BD-D20F-48C4-8C1A-36A3B5B95E8E}"/>
              </a:ext>
            </a:extLst>
          </p:cNvPr>
          <p:cNvCxnSpPr/>
          <p:nvPr/>
        </p:nvCxnSpPr>
        <p:spPr>
          <a:xfrm>
            <a:off x="3777395" y="1616904"/>
            <a:ext cx="0" cy="2571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 12">
            <a:extLst>
              <a:ext uri="{FF2B5EF4-FFF2-40B4-BE49-F238E27FC236}">
                <a16:creationId xmlns="" xmlns:a16="http://schemas.microsoft.com/office/drawing/2014/main" id="{ECD32B4B-4DFF-48C7-B1BE-16458AF5D383}"/>
              </a:ext>
            </a:extLst>
          </p:cNvPr>
          <p:cNvGrpSpPr/>
          <p:nvPr/>
        </p:nvGrpSpPr>
        <p:grpSpPr>
          <a:xfrm>
            <a:off x="2537487" y="56707"/>
            <a:ext cx="807134" cy="807134"/>
            <a:chOff x="698376" y="0"/>
            <a:chExt cx="1076178" cy="1076178"/>
          </a:xfrm>
        </p:grpSpPr>
        <p:sp>
          <p:nvSpPr>
            <p:cNvPr id="14" name="Ellips 13">
              <a:extLst>
                <a:ext uri="{FF2B5EF4-FFF2-40B4-BE49-F238E27FC236}">
                  <a16:creationId xmlns="" xmlns:a16="http://schemas.microsoft.com/office/drawing/2014/main" id="{B4965C51-2F15-4588-AAFC-FF388F10D989}"/>
                </a:ext>
              </a:extLst>
            </p:cNvPr>
            <p:cNvSpPr/>
            <p:nvPr/>
          </p:nvSpPr>
          <p:spPr>
            <a:xfrm>
              <a:off x="698376" y="0"/>
              <a:ext cx="1076178" cy="1076178"/>
            </a:xfrm>
            <a:prstGeom prst="ellipse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Ellips 4">
              <a:extLst>
                <a:ext uri="{FF2B5EF4-FFF2-40B4-BE49-F238E27FC236}">
                  <a16:creationId xmlns="" xmlns:a16="http://schemas.microsoft.com/office/drawing/2014/main" id="{D69EF1A0-1083-460E-B1EE-28261F2D84D9}"/>
                </a:ext>
              </a:extLst>
            </p:cNvPr>
            <p:cNvSpPr txBox="1"/>
            <p:nvPr/>
          </p:nvSpPr>
          <p:spPr>
            <a:xfrm>
              <a:off x="855979" y="157603"/>
              <a:ext cx="760972" cy="7609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sv-SE" sz="700" dirty="0">
                  <a:solidFill>
                    <a:prstClr val="white"/>
                  </a:solidFill>
                  <a:latin typeface="Trebuchet MS" panose="020B0603020202020204"/>
                </a:rPr>
                <a:t>Styrelsen </a:t>
              </a:r>
              <a:br>
                <a:rPr lang="sv-SE" sz="700" dirty="0">
                  <a:solidFill>
                    <a:prstClr val="white"/>
                  </a:solidFill>
                  <a:latin typeface="Trebuchet MS" panose="020B0603020202020204"/>
                </a:rPr>
              </a:br>
              <a:r>
                <a:rPr lang="sv-SE" sz="700" dirty="0">
                  <a:solidFill>
                    <a:prstClr val="white"/>
                  </a:solidFill>
                  <a:latin typeface="Trebuchet MS" panose="020B0603020202020204"/>
                </a:rPr>
                <a:t>Norrbottens Kommuner</a:t>
              </a:r>
            </a:p>
          </p:txBody>
        </p:sp>
      </p:grpSp>
      <p:grpSp>
        <p:nvGrpSpPr>
          <p:cNvPr id="16" name="Grupp 15">
            <a:extLst>
              <a:ext uri="{FF2B5EF4-FFF2-40B4-BE49-F238E27FC236}">
                <a16:creationId xmlns="" xmlns:a16="http://schemas.microsoft.com/office/drawing/2014/main" id="{54450F99-6760-4785-B2AC-F73C6646F853}"/>
              </a:ext>
            </a:extLst>
          </p:cNvPr>
          <p:cNvGrpSpPr/>
          <p:nvPr/>
        </p:nvGrpSpPr>
        <p:grpSpPr>
          <a:xfrm>
            <a:off x="3456820" y="56707"/>
            <a:ext cx="807134" cy="807134"/>
            <a:chOff x="1587746" y="163781"/>
            <a:chExt cx="1076178" cy="1076178"/>
          </a:xfrm>
        </p:grpSpPr>
        <p:sp>
          <p:nvSpPr>
            <p:cNvPr id="17" name="Ellips 16">
              <a:extLst>
                <a:ext uri="{FF2B5EF4-FFF2-40B4-BE49-F238E27FC236}">
                  <a16:creationId xmlns="" xmlns:a16="http://schemas.microsoft.com/office/drawing/2014/main" id="{922939D4-2759-48CA-B23E-8D4DE917A21C}"/>
                </a:ext>
              </a:extLst>
            </p:cNvPr>
            <p:cNvSpPr/>
            <p:nvPr/>
          </p:nvSpPr>
          <p:spPr>
            <a:xfrm>
              <a:off x="1587746" y="163781"/>
              <a:ext cx="1076178" cy="1076178"/>
            </a:xfrm>
            <a:prstGeom prst="ellipse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Ellips 4">
              <a:extLst>
                <a:ext uri="{FF2B5EF4-FFF2-40B4-BE49-F238E27FC236}">
                  <a16:creationId xmlns="" xmlns:a16="http://schemas.microsoft.com/office/drawing/2014/main" id="{2517C1F1-7A1F-43C8-A6F3-AE3996270FEA}"/>
                </a:ext>
              </a:extLst>
            </p:cNvPr>
            <p:cNvSpPr txBox="1"/>
            <p:nvPr/>
          </p:nvSpPr>
          <p:spPr>
            <a:xfrm>
              <a:off x="1745349" y="321384"/>
              <a:ext cx="760972" cy="7609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sv-SE" sz="700" dirty="0">
                  <a:solidFill>
                    <a:prstClr val="white"/>
                  </a:solidFill>
                  <a:latin typeface="Trebuchet MS" panose="020B0603020202020204"/>
                </a:rPr>
                <a:t>Styrelsen </a:t>
              </a:r>
              <a:br>
                <a:rPr lang="sv-SE" sz="700" dirty="0">
                  <a:solidFill>
                    <a:prstClr val="white"/>
                  </a:solidFill>
                  <a:latin typeface="Trebuchet MS" panose="020B0603020202020204"/>
                </a:rPr>
              </a:br>
              <a:r>
                <a:rPr lang="sv-SE" sz="700" dirty="0">
                  <a:solidFill>
                    <a:prstClr val="white"/>
                  </a:solidFill>
                  <a:latin typeface="Trebuchet MS" panose="020B0603020202020204"/>
                </a:rPr>
                <a:t>Region Norrbotten</a:t>
              </a:r>
            </a:p>
          </p:txBody>
        </p:sp>
      </p:grpSp>
      <p:grpSp>
        <p:nvGrpSpPr>
          <p:cNvPr id="19" name="Grupp 18">
            <a:extLst>
              <a:ext uri="{FF2B5EF4-FFF2-40B4-BE49-F238E27FC236}">
                <a16:creationId xmlns="" xmlns:a16="http://schemas.microsoft.com/office/drawing/2014/main" id="{3EA5C3B9-8BFF-4B01-8B7B-385B043E9450}"/>
              </a:ext>
            </a:extLst>
          </p:cNvPr>
          <p:cNvGrpSpPr/>
          <p:nvPr/>
        </p:nvGrpSpPr>
        <p:grpSpPr>
          <a:xfrm>
            <a:off x="4349562" y="47801"/>
            <a:ext cx="807134" cy="807134"/>
            <a:chOff x="2628709" y="0"/>
            <a:chExt cx="1076178" cy="1076178"/>
          </a:xfrm>
        </p:grpSpPr>
        <p:sp>
          <p:nvSpPr>
            <p:cNvPr id="20" name="Ellips 19">
              <a:extLst>
                <a:ext uri="{FF2B5EF4-FFF2-40B4-BE49-F238E27FC236}">
                  <a16:creationId xmlns="" xmlns:a16="http://schemas.microsoft.com/office/drawing/2014/main" id="{0290BA68-650A-4F82-BF62-E139E9F1555F}"/>
                </a:ext>
              </a:extLst>
            </p:cNvPr>
            <p:cNvSpPr/>
            <p:nvPr/>
          </p:nvSpPr>
          <p:spPr>
            <a:xfrm>
              <a:off x="2628709" y="0"/>
              <a:ext cx="1076178" cy="1076178"/>
            </a:xfrm>
            <a:prstGeom prst="ellipse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Ellips 4">
              <a:extLst>
                <a:ext uri="{FF2B5EF4-FFF2-40B4-BE49-F238E27FC236}">
                  <a16:creationId xmlns="" xmlns:a16="http://schemas.microsoft.com/office/drawing/2014/main" id="{DFD0FB1E-F157-45BC-954A-1265469D223B}"/>
                </a:ext>
              </a:extLst>
            </p:cNvPr>
            <p:cNvSpPr txBox="1"/>
            <p:nvPr/>
          </p:nvSpPr>
          <p:spPr>
            <a:xfrm>
              <a:off x="2628709" y="157603"/>
              <a:ext cx="1011698" cy="7609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sv-SE" sz="700" dirty="0">
                  <a:solidFill>
                    <a:prstClr val="white"/>
                  </a:solidFill>
                  <a:latin typeface="Trebuchet MS" panose="020B0603020202020204"/>
                </a:rPr>
                <a:t>Ledningsgrupp</a:t>
              </a:r>
              <a:br>
                <a:rPr lang="sv-SE" sz="700" dirty="0">
                  <a:solidFill>
                    <a:prstClr val="white"/>
                  </a:solidFill>
                  <a:latin typeface="Trebuchet MS" panose="020B0603020202020204"/>
                </a:rPr>
              </a:br>
              <a:r>
                <a:rPr lang="sv-SE" sz="700" dirty="0">
                  <a:solidFill>
                    <a:prstClr val="white"/>
                  </a:solidFill>
                  <a:latin typeface="Trebuchet MS" panose="020B0603020202020204"/>
                </a:rPr>
                <a:t>Länsstyrelsen</a:t>
              </a:r>
            </a:p>
          </p:txBody>
        </p:sp>
      </p:grpSp>
      <p:grpSp>
        <p:nvGrpSpPr>
          <p:cNvPr id="22" name="Grupp 21">
            <a:extLst>
              <a:ext uri="{FF2B5EF4-FFF2-40B4-BE49-F238E27FC236}">
                <a16:creationId xmlns="" xmlns:a16="http://schemas.microsoft.com/office/drawing/2014/main" id="{8AC4ED3C-C6D4-42D6-B996-752808739A67}"/>
              </a:ext>
            </a:extLst>
          </p:cNvPr>
          <p:cNvGrpSpPr/>
          <p:nvPr/>
        </p:nvGrpSpPr>
        <p:grpSpPr>
          <a:xfrm>
            <a:off x="5138074" y="854558"/>
            <a:ext cx="807134" cy="807134"/>
            <a:chOff x="1587746" y="163781"/>
            <a:chExt cx="1076178" cy="1076178"/>
          </a:xfrm>
        </p:grpSpPr>
        <p:sp>
          <p:nvSpPr>
            <p:cNvPr id="23" name="Ellips 22">
              <a:extLst>
                <a:ext uri="{FF2B5EF4-FFF2-40B4-BE49-F238E27FC236}">
                  <a16:creationId xmlns="" xmlns:a16="http://schemas.microsoft.com/office/drawing/2014/main" id="{6ADF292E-9088-42F8-9568-69CFC8FFA667}"/>
                </a:ext>
              </a:extLst>
            </p:cNvPr>
            <p:cNvSpPr/>
            <p:nvPr/>
          </p:nvSpPr>
          <p:spPr>
            <a:xfrm>
              <a:off x="1587746" y="163781"/>
              <a:ext cx="1076178" cy="1076178"/>
            </a:xfrm>
            <a:prstGeom prst="ellipse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Ellips 4">
              <a:extLst>
                <a:ext uri="{FF2B5EF4-FFF2-40B4-BE49-F238E27FC236}">
                  <a16:creationId xmlns="" xmlns:a16="http://schemas.microsoft.com/office/drawing/2014/main" id="{D2325DCB-7793-4F0F-BDB3-774FA03FDB4B}"/>
                </a:ext>
              </a:extLst>
            </p:cNvPr>
            <p:cNvSpPr txBox="1"/>
            <p:nvPr/>
          </p:nvSpPr>
          <p:spPr>
            <a:xfrm>
              <a:off x="1745349" y="321384"/>
              <a:ext cx="760972" cy="7609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sv-SE" sz="1000" dirty="0">
                  <a:solidFill>
                    <a:prstClr val="white"/>
                  </a:solidFill>
                  <a:latin typeface="Trebuchet MS" panose="020B0603020202020204"/>
                </a:rPr>
                <a:t>POLSAM</a:t>
              </a:r>
            </a:p>
          </p:txBody>
        </p:sp>
      </p:grpSp>
      <p:grpSp>
        <p:nvGrpSpPr>
          <p:cNvPr id="25" name="Grupp 24">
            <a:extLst>
              <a:ext uri="{FF2B5EF4-FFF2-40B4-BE49-F238E27FC236}">
                <a16:creationId xmlns="" xmlns:a16="http://schemas.microsoft.com/office/drawing/2014/main" id="{DF962258-945C-4D5B-B297-0B5A5A89D089}"/>
              </a:ext>
            </a:extLst>
          </p:cNvPr>
          <p:cNvGrpSpPr/>
          <p:nvPr/>
        </p:nvGrpSpPr>
        <p:grpSpPr>
          <a:xfrm>
            <a:off x="1435091" y="1034922"/>
            <a:ext cx="807134" cy="807134"/>
            <a:chOff x="1587746" y="163781"/>
            <a:chExt cx="1076178" cy="1076178"/>
          </a:xfrm>
        </p:grpSpPr>
        <p:sp>
          <p:nvSpPr>
            <p:cNvPr id="26" name="Ellips 25">
              <a:extLst>
                <a:ext uri="{FF2B5EF4-FFF2-40B4-BE49-F238E27FC236}">
                  <a16:creationId xmlns="" xmlns:a16="http://schemas.microsoft.com/office/drawing/2014/main" id="{262B3E6A-913C-4B64-BF9F-B40AB5B88D6D}"/>
                </a:ext>
              </a:extLst>
            </p:cNvPr>
            <p:cNvSpPr/>
            <p:nvPr/>
          </p:nvSpPr>
          <p:spPr>
            <a:xfrm>
              <a:off x="1587746" y="163781"/>
              <a:ext cx="1076178" cy="1076178"/>
            </a:xfrm>
            <a:prstGeom prst="ellipse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Ellips 4">
              <a:extLst>
                <a:ext uri="{FF2B5EF4-FFF2-40B4-BE49-F238E27FC236}">
                  <a16:creationId xmlns="" xmlns:a16="http://schemas.microsoft.com/office/drawing/2014/main" id="{5AD9C558-89B4-491E-891A-2A827C784914}"/>
                </a:ext>
              </a:extLst>
            </p:cNvPr>
            <p:cNvSpPr txBox="1"/>
            <p:nvPr/>
          </p:nvSpPr>
          <p:spPr>
            <a:xfrm>
              <a:off x="1667913" y="308116"/>
              <a:ext cx="915843" cy="7609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sv-SE" sz="800" dirty="0">
                  <a:solidFill>
                    <a:prstClr val="white"/>
                  </a:solidFill>
                  <a:latin typeface="Trebuchet MS" panose="020B0603020202020204"/>
                </a:rPr>
                <a:t>Tillväxt-</a:t>
              </a:r>
            </a:p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sv-SE" sz="800" dirty="0">
                  <a:solidFill>
                    <a:prstClr val="white"/>
                  </a:solidFill>
                  <a:latin typeface="Trebuchet MS" panose="020B0603020202020204"/>
                </a:rPr>
                <a:t>Beredningen    </a:t>
              </a:r>
            </a:p>
          </p:txBody>
        </p:sp>
      </p:grpSp>
      <p:sp>
        <p:nvSpPr>
          <p:cNvPr id="2" name="Rektangel med rundade hörn 1"/>
          <p:cNvSpPr/>
          <p:nvPr/>
        </p:nvSpPr>
        <p:spPr bwMode="auto">
          <a:xfrm>
            <a:off x="6999890" y="4281914"/>
            <a:ext cx="1954924" cy="813501"/>
          </a:xfrm>
          <a:prstGeom prst="round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ktangel 2"/>
          <p:cNvSpPr/>
          <p:nvPr/>
        </p:nvSpPr>
        <p:spPr bwMode="auto">
          <a:xfrm>
            <a:off x="6892684" y="4452182"/>
            <a:ext cx="2137804" cy="64323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6469575" y="2623331"/>
            <a:ext cx="2282763" cy="1446550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b="1" dirty="0">
                <a:solidFill>
                  <a:schemeClr val="accent1"/>
                </a:solidFill>
              </a:rPr>
              <a:t>Strategigrupp</a:t>
            </a:r>
            <a:r>
              <a:rPr lang="sv-SE" sz="1400" b="1" dirty="0"/>
              <a:t/>
            </a:r>
            <a:br>
              <a:rPr lang="sv-SE" sz="1400" b="1" dirty="0"/>
            </a:br>
            <a:endParaRPr lang="sv-SE" sz="1400" b="1" dirty="0"/>
          </a:p>
          <a:p>
            <a:r>
              <a:rPr lang="sv-SE" sz="1200" dirty="0">
                <a:highlight>
                  <a:srgbClr val="FFFF00"/>
                </a:highlight>
              </a:rPr>
              <a:t>Norrbottens Kommuner</a:t>
            </a:r>
            <a:r>
              <a:rPr lang="sv-SE" sz="1200" dirty="0"/>
              <a:t/>
            </a:r>
            <a:br>
              <a:rPr lang="sv-SE" sz="1200" dirty="0"/>
            </a:br>
            <a:endParaRPr lang="sv-SE" sz="1200" dirty="0"/>
          </a:p>
          <a:p>
            <a:r>
              <a:rPr lang="sv-SE" sz="12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FF"/>
                </a:highlight>
              </a:rPr>
              <a:t>Region Norrbotten</a:t>
            </a:r>
            <a:r>
              <a:rPr lang="sv-SE" sz="1200" dirty="0"/>
              <a:t/>
            </a:r>
            <a:br>
              <a:rPr lang="sv-SE" sz="1200" dirty="0"/>
            </a:br>
            <a:endParaRPr lang="sv-SE" sz="1200" dirty="0"/>
          </a:p>
          <a:p>
            <a:r>
              <a:rPr lang="sv-SE" sz="1200" dirty="0">
                <a:highlight>
                  <a:srgbClr val="00FF00"/>
                </a:highlight>
              </a:rPr>
              <a:t>Länsstyrelsen Norrbotten</a:t>
            </a:r>
          </a:p>
        </p:txBody>
      </p:sp>
      <p:cxnSp>
        <p:nvCxnSpPr>
          <p:cNvPr id="8" name="Rak koppling 7"/>
          <p:cNvCxnSpPr>
            <a:cxnSpLocks/>
            <a:endCxn id="4" idx="1"/>
          </p:cNvCxnSpPr>
          <p:nvPr/>
        </p:nvCxnSpPr>
        <p:spPr bwMode="auto">
          <a:xfrm>
            <a:off x="5139763" y="2399763"/>
            <a:ext cx="1329812" cy="946843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koppling 9"/>
          <p:cNvCxnSpPr>
            <a:cxnSpLocks/>
          </p:cNvCxnSpPr>
          <p:nvPr/>
        </p:nvCxnSpPr>
        <p:spPr bwMode="auto">
          <a:xfrm flipH="1" flipV="1">
            <a:off x="962107" y="2030273"/>
            <a:ext cx="601667" cy="582878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textruta 11"/>
          <p:cNvSpPr txBox="1"/>
          <p:nvPr/>
        </p:nvSpPr>
        <p:spPr>
          <a:xfrm>
            <a:off x="110199" y="1772560"/>
            <a:ext cx="152503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1400" b="1" dirty="0">
                <a:solidFill>
                  <a:schemeClr val="accent3">
                    <a:lumMod val="75000"/>
                  </a:schemeClr>
                </a:solidFill>
              </a:rPr>
              <a:t>Nyckelpersoner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="" xmlns:a16="http://schemas.microsoft.com/office/drawing/2014/main" id="{0E35BEE2-8EF3-4275-A93D-FECA5C0A90A8}"/>
              </a:ext>
            </a:extLst>
          </p:cNvPr>
          <p:cNvSpPr txBox="1"/>
          <p:nvPr/>
        </p:nvSpPr>
        <p:spPr>
          <a:xfrm>
            <a:off x="6469575" y="183726"/>
            <a:ext cx="2282763" cy="2000548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b="1" dirty="0">
                <a:solidFill>
                  <a:schemeClr val="accent1"/>
                </a:solidFill>
              </a:rPr>
              <a:t>Styrgrupp/chefer</a:t>
            </a:r>
            <a:r>
              <a:rPr lang="sv-SE" sz="1400" b="1" dirty="0"/>
              <a:t/>
            </a:r>
            <a:br>
              <a:rPr lang="sv-SE" sz="1400" b="1" dirty="0"/>
            </a:br>
            <a:endParaRPr lang="sv-SE" sz="1400" b="1" dirty="0"/>
          </a:p>
          <a:p>
            <a:r>
              <a:rPr lang="sv-SE" sz="1200" dirty="0"/>
              <a:t>Annica Henriksson, Norrbottens Kommuner</a:t>
            </a:r>
            <a:br>
              <a:rPr lang="sv-SE" sz="1200" dirty="0"/>
            </a:br>
            <a:endParaRPr lang="sv-SE" sz="1200" dirty="0"/>
          </a:p>
          <a:p>
            <a:r>
              <a:rPr lang="sv-SE" sz="1200" dirty="0"/>
              <a:t>Annika Nordstrand, Region Norrbotten</a:t>
            </a:r>
            <a:br>
              <a:rPr lang="sv-SE" sz="1200" dirty="0"/>
            </a:br>
            <a:endParaRPr lang="sv-SE" sz="1200" dirty="0"/>
          </a:p>
          <a:p>
            <a:r>
              <a:rPr lang="sv-SE" sz="1200" dirty="0"/>
              <a:t>Lina Segerlund, Länsstyrelsen Norrbotten</a:t>
            </a:r>
          </a:p>
        </p:txBody>
      </p:sp>
      <p:cxnSp>
        <p:nvCxnSpPr>
          <p:cNvPr id="29" name="Rak koppling 28">
            <a:extLst>
              <a:ext uri="{FF2B5EF4-FFF2-40B4-BE49-F238E27FC236}">
                <a16:creationId xmlns="" xmlns:a16="http://schemas.microsoft.com/office/drawing/2014/main" id="{6E4BEC9B-DAEB-41E9-BF79-F9D680EC3E99}"/>
              </a:ext>
            </a:extLst>
          </p:cNvPr>
          <p:cNvCxnSpPr>
            <a:cxnSpLocks/>
          </p:cNvCxnSpPr>
          <p:nvPr/>
        </p:nvCxnSpPr>
        <p:spPr bwMode="auto">
          <a:xfrm flipV="1">
            <a:off x="4862147" y="411973"/>
            <a:ext cx="1546604" cy="531985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0" name="Grupp 29">
            <a:extLst>
              <a:ext uri="{FF2B5EF4-FFF2-40B4-BE49-F238E27FC236}">
                <a16:creationId xmlns="" xmlns:a16="http://schemas.microsoft.com/office/drawing/2014/main" id="{7648F221-A7AF-4A48-A845-2E22460D0066}"/>
              </a:ext>
            </a:extLst>
          </p:cNvPr>
          <p:cNvGrpSpPr/>
          <p:nvPr/>
        </p:nvGrpSpPr>
        <p:grpSpPr>
          <a:xfrm>
            <a:off x="1404974" y="73640"/>
            <a:ext cx="807134" cy="807134"/>
            <a:chOff x="-1238325" y="-199024"/>
            <a:chExt cx="1076178" cy="1076178"/>
          </a:xfrm>
        </p:grpSpPr>
        <p:sp>
          <p:nvSpPr>
            <p:cNvPr id="31" name="Ellips 30">
              <a:extLst>
                <a:ext uri="{FF2B5EF4-FFF2-40B4-BE49-F238E27FC236}">
                  <a16:creationId xmlns="" xmlns:a16="http://schemas.microsoft.com/office/drawing/2014/main" id="{99DFA5C9-2DAD-45D2-8E6E-179C8AADC332}"/>
                </a:ext>
              </a:extLst>
            </p:cNvPr>
            <p:cNvSpPr/>
            <p:nvPr/>
          </p:nvSpPr>
          <p:spPr>
            <a:xfrm>
              <a:off x="-1238325" y="-199024"/>
              <a:ext cx="1076178" cy="1076178"/>
            </a:xfrm>
            <a:prstGeom prst="ellipse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Ellips 4">
              <a:extLst>
                <a:ext uri="{FF2B5EF4-FFF2-40B4-BE49-F238E27FC236}">
                  <a16:creationId xmlns="" xmlns:a16="http://schemas.microsoft.com/office/drawing/2014/main" id="{1D799A34-2AA9-4945-BA26-CC1B3B7C73AA}"/>
                </a:ext>
              </a:extLst>
            </p:cNvPr>
            <p:cNvSpPr txBox="1"/>
            <p:nvPr/>
          </p:nvSpPr>
          <p:spPr>
            <a:xfrm>
              <a:off x="-1039821" y="-65793"/>
              <a:ext cx="760972" cy="7609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sv-SE" sz="700" dirty="0">
                  <a:solidFill>
                    <a:prstClr val="white"/>
                  </a:solidFill>
                  <a:latin typeface="Trebuchet MS" panose="020B0603020202020204"/>
                </a:rPr>
                <a:t>Regionalt </a:t>
              </a:r>
            </a:p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sv-SE" sz="700" dirty="0">
                  <a:solidFill>
                    <a:prstClr val="white"/>
                  </a:solidFill>
                  <a:latin typeface="Trebuchet MS" panose="020B0603020202020204"/>
                </a:rPr>
                <a:t>forum</a:t>
              </a:r>
            </a:p>
          </p:txBody>
        </p:sp>
      </p:grpSp>
      <p:grpSp>
        <p:nvGrpSpPr>
          <p:cNvPr id="33" name="Grupp 32">
            <a:extLst>
              <a:ext uri="{FF2B5EF4-FFF2-40B4-BE49-F238E27FC236}">
                <a16:creationId xmlns="" xmlns:a16="http://schemas.microsoft.com/office/drawing/2014/main" id="{4B4094EF-7EBA-499D-A631-EDDFE5769E79}"/>
              </a:ext>
            </a:extLst>
          </p:cNvPr>
          <p:cNvGrpSpPr/>
          <p:nvPr/>
        </p:nvGrpSpPr>
        <p:grpSpPr>
          <a:xfrm>
            <a:off x="497630" y="560729"/>
            <a:ext cx="807134" cy="807134"/>
            <a:chOff x="-1238325" y="-199024"/>
            <a:chExt cx="1076178" cy="1076178"/>
          </a:xfrm>
        </p:grpSpPr>
        <p:sp>
          <p:nvSpPr>
            <p:cNvPr id="34" name="Ellips 33">
              <a:extLst>
                <a:ext uri="{FF2B5EF4-FFF2-40B4-BE49-F238E27FC236}">
                  <a16:creationId xmlns="" xmlns:a16="http://schemas.microsoft.com/office/drawing/2014/main" id="{DBAFDF73-CBF8-40FF-92B7-27B501456886}"/>
                </a:ext>
              </a:extLst>
            </p:cNvPr>
            <p:cNvSpPr/>
            <p:nvPr/>
          </p:nvSpPr>
          <p:spPr>
            <a:xfrm>
              <a:off x="-1238325" y="-199024"/>
              <a:ext cx="1076178" cy="1076178"/>
            </a:xfrm>
            <a:prstGeom prst="ellipse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Ellips 4">
              <a:extLst>
                <a:ext uri="{FF2B5EF4-FFF2-40B4-BE49-F238E27FC236}">
                  <a16:creationId xmlns="" xmlns:a16="http://schemas.microsoft.com/office/drawing/2014/main" id="{CDEA710D-8CB2-41E9-B576-CEB38E2D540F}"/>
                </a:ext>
              </a:extLst>
            </p:cNvPr>
            <p:cNvSpPr txBox="1"/>
            <p:nvPr/>
          </p:nvSpPr>
          <p:spPr>
            <a:xfrm>
              <a:off x="-1039821" y="-65793"/>
              <a:ext cx="760972" cy="7609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sv-SE" sz="700" dirty="0">
                  <a:solidFill>
                    <a:prstClr val="white"/>
                  </a:solidFill>
                  <a:latin typeface="Trebuchet MS" panose="020B0603020202020204"/>
                </a:rPr>
                <a:t>Länspartner</a:t>
              </a:r>
            </a:p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sv-SE" sz="700" dirty="0">
                  <a:solidFill>
                    <a:prstClr val="white"/>
                  </a:solidFill>
                  <a:latin typeface="Trebuchet MS" panose="020B0603020202020204"/>
                </a:rPr>
                <a:t>skapet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1895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59434" y="384370"/>
            <a:ext cx="6711384" cy="834016"/>
          </a:xfrm>
        </p:spPr>
        <p:txBody>
          <a:bodyPr/>
          <a:lstStyle/>
          <a:p>
            <a:r>
              <a:rPr lang="sv-SE" dirty="0"/>
              <a:t>Systematiskt folkhälsoarbete 2019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25734" y="1493697"/>
            <a:ext cx="6711385" cy="2436295"/>
          </a:xfrm>
        </p:spPr>
        <p:txBody>
          <a:bodyPr/>
          <a:lstStyle/>
          <a:p>
            <a:r>
              <a:rPr lang="sv-SE" dirty="0"/>
              <a:t>Folkhälsokonferens Gällivare september -19</a:t>
            </a:r>
          </a:p>
          <a:p>
            <a:r>
              <a:rPr lang="sv-SE" dirty="0"/>
              <a:t>Kommunprofiler framtagna </a:t>
            </a:r>
          </a:p>
          <a:p>
            <a:r>
              <a:rPr lang="sv-SE" dirty="0"/>
              <a:t>Processtöd Östra Norrbotten</a:t>
            </a:r>
          </a:p>
          <a:p>
            <a:r>
              <a:rPr lang="sv-SE" dirty="0"/>
              <a:t>Verksamhetsplan inför 2020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pic>
        <p:nvPicPr>
          <p:cNvPr id="6" name="Platshållare för innehåll 3" descr="Folkhälso-logo.png">
            <a:extLst>
              <a:ext uri="{FF2B5EF4-FFF2-40B4-BE49-F238E27FC236}">
                <a16:creationId xmlns="" xmlns:a16="http://schemas.microsoft.com/office/drawing/2014/main" id="{10EC537B-1D85-41AD-9082-65BD957161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2761" y="4205304"/>
            <a:ext cx="1608950" cy="668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227832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kument_x0020_typ xmlns="54344de9-4a68-4968-bd31-f82509e5da64">Dokument</Dokument_x0020_typ>
    <Categor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Nytt Word" ma:contentTypeID="0x010100F0CC08FD9F05314799DE880433A10B20" ma:contentTypeVersion="13" ma:contentTypeDescription="Skapa ett nytt dokument." ma:contentTypeScope="" ma:versionID="a91d9ce39d816726918280df23561349">
  <xsd:schema xmlns:xsd="http://www.w3.org/2001/XMLSchema" xmlns:xs="http://www.w3.org/2001/XMLSchema" xmlns:p="http://schemas.microsoft.com/office/2006/metadata/properties" xmlns:ns1="http://schemas.microsoft.com/sharepoint/v3" xmlns:ns2="42216b4e-09bb-437c-8d1c-32b7b98ad1df" xmlns:ns3="54344de9-4a68-4968-bd31-f82509e5da64" targetNamespace="http://schemas.microsoft.com/office/2006/metadata/properties" ma:root="true" ma:fieldsID="7b0bd9275b98c2e4eb082d2339c8ec56" ns1:_="" ns2:_="" ns3:_="">
    <xsd:import namespace="http://schemas.microsoft.com/sharepoint/v3"/>
    <xsd:import namespace="42216b4e-09bb-437c-8d1c-32b7b98ad1df"/>
    <xsd:import namespace="54344de9-4a68-4968-bd31-f82509e5da6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1:Categories" minOccurs="0"/>
                <xsd:element ref="ns3:Dokument_x0020_typ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ategories" ma:index="10" nillable="true" ma:displayName="Kategorier" ma:description="" ma:internalName="Categories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216b4e-09bb-437c-8d1c-32b7b98ad1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344de9-4a68-4968-bd31-f82509e5da64" elementFormDefault="qualified">
    <xsd:import namespace="http://schemas.microsoft.com/office/2006/documentManagement/types"/>
    <xsd:import namespace="http://schemas.microsoft.com/office/infopath/2007/PartnerControls"/>
    <xsd:element name="Dokument_x0020_typ" ma:index="11" nillable="true" ma:displayName="Dokumenttyp" ma:default="Dokument" ma:format="Dropdown" ma:internalName="Dokument_x0020_typ">
      <xsd:simpleType>
        <xsd:restriction base="dms:Choice">
          <xsd:enumeration value="Dokument"/>
          <xsd:enumeration value="Arbetsmaterial"/>
          <xsd:enumeration value="Avtal"/>
          <xsd:enumeration value="Kurser"/>
          <xsd:enumeration value="Protokoll"/>
          <xsd:enumeration value="Rapport"/>
          <xsd:enumeration value="Styrande dokument"/>
        </xsd:restriction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BCB016-200F-45C8-AF48-4ED0E8DBC239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54344de9-4a68-4968-bd31-f82509e5da64"/>
    <ds:schemaRef ds:uri="http://schemas.microsoft.com/sharepoint/v3"/>
    <ds:schemaRef ds:uri="http://purl.org/dc/terms/"/>
    <ds:schemaRef ds:uri="http://purl.org/dc/dcmitype/"/>
    <ds:schemaRef ds:uri="http://schemas.openxmlformats.org/package/2006/metadata/core-properties"/>
    <ds:schemaRef ds:uri="42216b4e-09bb-437c-8d1c-32b7b98ad1df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3F0C9B0-71D5-4A80-9C82-2D8A98AB16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6CB722-EA4C-4B9B-B2D7-86892D7A83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2216b4e-09bb-437c-8d1c-32b7b98ad1df"/>
    <ds:schemaRef ds:uri="54344de9-4a68-4968-bd31-f82509e5da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Region Norrbotten_vit</Template>
  <TotalTime>4746</TotalTime>
  <Words>37</Words>
  <Application>Microsoft Office PowerPoint</Application>
  <PresentationFormat>Bildspel på skärmen (16:9)</PresentationFormat>
  <Paragraphs>42</Paragraphs>
  <Slides>3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Arial</vt:lpstr>
      <vt:lpstr>Calibri</vt:lpstr>
      <vt:lpstr>Trebuchet MS</vt:lpstr>
      <vt:lpstr>Wingdings</vt:lpstr>
      <vt:lpstr>Region Norrbotten_vit</vt:lpstr>
      <vt:lpstr> Folkhälsoarbetet 2019</vt:lpstr>
      <vt:lpstr>PowerPoint-presentation</vt:lpstr>
      <vt:lpstr>Systematiskt folkhälsoarbete 2019</vt:lpstr>
    </vt:vector>
  </TitlesOfParts>
  <Company>Region Norrbotten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Joanna Hansson</dc:creator>
  <cp:lastModifiedBy>Annika Nordstrand</cp:lastModifiedBy>
  <cp:revision>141</cp:revision>
  <cp:lastPrinted>2019-12-17T10:39:43Z</cp:lastPrinted>
  <dcterms:created xsi:type="dcterms:W3CDTF">2019-01-21T14:30:19Z</dcterms:created>
  <dcterms:modified xsi:type="dcterms:W3CDTF">2019-12-18T09:20:29Z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0x010100F0CC08FD9F05314799DE880433A10B20</vt:lpwstr>
  </property>
</Properties>
</file>