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7" r:id="rId6"/>
    <p:sldId id="258" r:id="rId7"/>
  </p:sldIdLst>
  <p:sldSz cx="9906000" cy="6858000" type="A4"/>
  <p:notesSz cx="6797675" cy="9874250"/>
  <p:defaultTextStyle>
    <a:defPPr>
      <a:defRPr lang="sv-SE"/>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C8"/>
    <a:srgbClr val="0070C0"/>
    <a:srgbClr val="155697"/>
    <a:srgbClr val="83C55B"/>
    <a:srgbClr val="000000"/>
    <a:srgbClr val="D0E6CF"/>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400" autoAdjust="0"/>
  </p:normalViewPr>
  <p:slideViewPr>
    <p:cSldViewPr snapToGrid="0" showGuides="1">
      <p:cViewPr>
        <p:scale>
          <a:sx n="118" d="100"/>
          <a:sy n="118" d="100"/>
        </p:scale>
        <p:origin x="-2022" y="-78"/>
      </p:cViewPr>
      <p:guideLst>
        <p:guide orient="horz" pos="3887"/>
        <p:guide pos="13"/>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3713"/>
          </a:xfrm>
          <a:prstGeom prst="rect">
            <a:avLst/>
          </a:prstGeom>
        </p:spPr>
        <p:txBody>
          <a:bodyPr vert="horz" lIns="91120" tIns="45560" rIns="91120" bIns="4556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3713"/>
          </a:xfrm>
          <a:prstGeom prst="rect">
            <a:avLst/>
          </a:prstGeom>
        </p:spPr>
        <p:txBody>
          <a:bodyPr vert="horz" lIns="91120" tIns="45560" rIns="91120" bIns="45560" rtlCol="0"/>
          <a:lstStyle>
            <a:lvl1pPr algn="r">
              <a:defRPr sz="1200"/>
            </a:lvl1pPr>
          </a:lstStyle>
          <a:p>
            <a:fld id="{CFE5F691-4DA6-4E7E-88E0-0B0E5F6DDD4C}" type="datetimeFigureOut">
              <a:rPr lang="sv-SE" smtClean="0"/>
              <a:t>2018-11-07</a:t>
            </a:fld>
            <a:endParaRPr lang="sv-SE"/>
          </a:p>
        </p:txBody>
      </p:sp>
      <p:sp>
        <p:nvSpPr>
          <p:cNvPr id="4" name="Platshållare för bildobjekt 3"/>
          <p:cNvSpPr>
            <a:spLocks noGrp="1" noRot="1" noChangeAspect="1"/>
          </p:cNvSpPr>
          <p:nvPr>
            <p:ph type="sldImg" idx="2"/>
          </p:nvPr>
        </p:nvSpPr>
        <p:spPr>
          <a:xfrm>
            <a:off x="723900" y="739775"/>
            <a:ext cx="5349875" cy="3703638"/>
          </a:xfrm>
          <a:prstGeom prst="rect">
            <a:avLst/>
          </a:prstGeom>
          <a:noFill/>
          <a:ln w="12700">
            <a:solidFill>
              <a:prstClr val="black"/>
            </a:solidFill>
          </a:ln>
        </p:spPr>
        <p:txBody>
          <a:bodyPr vert="horz" lIns="91120" tIns="45560" rIns="91120" bIns="45560" rtlCol="0" anchor="ctr"/>
          <a:lstStyle/>
          <a:p>
            <a:endParaRPr lang="sv-SE"/>
          </a:p>
        </p:txBody>
      </p:sp>
      <p:sp>
        <p:nvSpPr>
          <p:cNvPr id="5" name="Platshållare för anteckningar 4"/>
          <p:cNvSpPr>
            <a:spLocks noGrp="1"/>
          </p:cNvSpPr>
          <p:nvPr>
            <p:ph type="body" sz="quarter" idx="3"/>
          </p:nvPr>
        </p:nvSpPr>
        <p:spPr>
          <a:xfrm>
            <a:off x="679768" y="4690268"/>
            <a:ext cx="5438140" cy="4443413"/>
          </a:xfrm>
          <a:prstGeom prst="rect">
            <a:avLst/>
          </a:prstGeom>
        </p:spPr>
        <p:txBody>
          <a:bodyPr vert="horz" lIns="91120" tIns="45560" rIns="91120" bIns="4556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378824"/>
            <a:ext cx="2945659" cy="493713"/>
          </a:xfrm>
          <a:prstGeom prst="rect">
            <a:avLst/>
          </a:prstGeom>
        </p:spPr>
        <p:txBody>
          <a:bodyPr vert="horz" lIns="91120" tIns="45560" rIns="91120" bIns="4556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378824"/>
            <a:ext cx="2945659" cy="493713"/>
          </a:xfrm>
          <a:prstGeom prst="rect">
            <a:avLst/>
          </a:prstGeom>
        </p:spPr>
        <p:txBody>
          <a:bodyPr vert="horz" lIns="91120" tIns="45560" rIns="91120" bIns="45560"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1072866" rtl="0" eaLnBrk="1" latinLnBrk="0" hangingPunct="1">
      <a:defRPr sz="1400" kern="1200">
        <a:solidFill>
          <a:schemeClr val="tx1"/>
        </a:solidFill>
        <a:latin typeface="+mn-lt"/>
        <a:ea typeface="+mn-ea"/>
        <a:cs typeface="+mn-cs"/>
      </a:defRPr>
    </a:lvl1pPr>
    <a:lvl2pPr marL="536433" algn="l" defTabSz="1072866" rtl="0" eaLnBrk="1" latinLnBrk="0" hangingPunct="1">
      <a:defRPr sz="1400" kern="1200">
        <a:solidFill>
          <a:schemeClr val="tx1"/>
        </a:solidFill>
        <a:latin typeface="+mn-lt"/>
        <a:ea typeface="+mn-ea"/>
        <a:cs typeface="+mn-cs"/>
      </a:defRPr>
    </a:lvl2pPr>
    <a:lvl3pPr marL="1072866" algn="l" defTabSz="1072866" rtl="0" eaLnBrk="1" latinLnBrk="0" hangingPunct="1">
      <a:defRPr sz="1400" kern="1200">
        <a:solidFill>
          <a:schemeClr val="tx1"/>
        </a:solidFill>
        <a:latin typeface="+mn-lt"/>
        <a:ea typeface="+mn-ea"/>
        <a:cs typeface="+mn-cs"/>
      </a:defRPr>
    </a:lvl3pPr>
    <a:lvl4pPr marL="1609298" algn="l" defTabSz="1072866" rtl="0" eaLnBrk="1" latinLnBrk="0" hangingPunct="1">
      <a:defRPr sz="1400" kern="1200">
        <a:solidFill>
          <a:schemeClr val="tx1"/>
        </a:solidFill>
        <a:latin typeface="+mn-lt"/>
        <a:ea typeface="+mn-ea"/>
        <a:cs typeface="+mn-cs"/>
      </a:defRPr>
    </a:lvl4pPr>
    <a:lvl5pPr marL="2145731" algn="l" defTabSz="1072866" rtl="0" eaLnBrk="1" latinLnBrk="0" hangingPunct="1">
      <a:defRPr sz="1400" kern="1200">
        <a:solidFill>
          <a:schemeClr val="tx1"/>
        </a:solidFill>
        <a:latin typeface="+mn-lt"/>
        <a:ea typeface="+mn-ea"/>
        <a:cs typeface="+mn-cs"/>
      </a:defRPr>
    </a:lvl5pPr>
    <a:lvl6pPr marL="2682164" algn="l" defTabSz="1072866" rtl="0" eaLnBrk="1" latinLnBrk="0" hangingPunct="1">
      <a:defRPr sz="1400" kern="1200">
        <a:solidFill>
          <a:schemeClr val="tx1"/>
        </a:solidFill>
        <a:latin typeface="+mn-lt"/>
        <a:ea typeface="+mn-ea"/>
        <a:cs typeface="+mn-cs"/>
      </a:defRPr>
    </a:lvl6pPr>
    <a:lvl7pPr marL="3218597" algn="l" defTabSz="1072866" rtl="0" eaLnBrk="1" latinLnBrk="0" hangingPunct="1">
      <a:defRPr sz="1400" kern="1200">
        <a:solidFill>
          <a:schemeClr val="tx1"/>
        </a:solidFill>
        <a:latin typeface="+mn-lt"/>
        <a:ea typeface="+mn-ea"/>
        <a:cs typeface="+mn-cs"/>
      </a:defRPr>
    </a:lvl7pPr>
    <a:lvl8pPr marL="3755029" algn="l" defTabSz="1072866" rtl="0" eaLnBrk="1" latinLnBrk="0" hangingPunct="1">
      <a:defRPr sz="1400" kern="1200">
        <a:solidFill>
          <a:schemeClr val="tx1"/>
        </a:solidFill>
        <a:latin typeface="+mn-lt"/>
        <a:ea typeface="+mn-ea"/>
        <a:cs typeface="+mn-cs"/>
      </a:defRPr>
    </a:lvl8pPr>
    <a:lvl9pPr marL="4291462" algn="l" defTabSz="107286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723900" y="739775"/>
            <a:ext cx="5349875" cy="3703638"/>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2</a:t>
            </a:fld>
            <a:endParaRPr lang="sv-SE"/>
          </a:p>
        </p:txBody>
      </p:sp>
    </p:spTree>
    <p:extLst>
      <p:ext uri="{BB962C8B-B14F-4D97-AF65-F5344CB8AC3E}">
        <p14:creationId xmlns:p14="http://schemas.microsoft.com/office/powerpoint/2010/main" val="18519896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526804" y="1321858"/>
            <a:ext cx="3847617" cy="2739948"/>
          </a:xfrm>
          <a:prstGeom prst="rect">
            <a:avLst/>
          </a:prstGeom>
        </p:spPr>
        <p:txBody>
          <a:bodyPr lIns="107287" tIns="53643" rIns="107287" bIns="53643"/>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600" b="1" kern="0" dirty="0" smtClean="0">
                <a:solidFill>
                  <a:srgbClr val="155697"/>
                </a:solidFill>
              </a:rPr>
              <a:t>Skapa ny sida</a:t>
            </a:r>
          </a:p>
          <a:p>
            <a:pPr marL="335270" indent="-335270">
              <a:spcBef>
                <a:spcPts val="188"/>
              </a:spcBef>
            </a:pPr>
            <a:r>
              <a:rPr lang="sv-SE" sz="1400" b="0" u="none" kern="0" dirty="0" smtClean="0"/>
              <a:t>I menyn </a:t>
            </a:r>
            <a:r>
              <a:rPr lang="sv-SE" sz="1400" b="1" u="none" kern="0" dirty="0" smtClean="0"/>
              <a:t>Start</a:t>
            </a:r>
            <a:r>
              <a:rPr lang="sv-SE" sz="1400" b="1" u="none" kern="0" baseline="0" dirty="0" smtClean="0"/>
              <a:t> </a:t>
            </a:r>
            <a:r>
              <a:rPr lang="sv-SE" sz="1400" b="0" u="none" kern="0" baseline="0" dirty="0" smtClean="0"/>
              <a:t>hittar du</a:t>
            </a:r>
            <a:r>
              <a:rPr lang="sv-SE" sz="1400" b="1" u="none" kern="0" baseline="0" dirty="0" smtClean="0"/>
              <a:t> </a:t>
            </a:r>
            <a:r>
              <a:rPr lang="sv-SE" sz="1400" b="0" i="1" u="none" kern="0" baseline="0" dirty="0" smtClean="0"/>
              <a:t>Ny bild</a:t>
            </a:r>
            <a:r>
              <a:rPr lang="sv-SE" sz="1400" b="0" u="none" kern="0" baseline="0" dirty="0" smtClean="0"/>
              <a:t>.</a:t>
            </a:r>
            <a:r>
              <a:rPr lang="sv-SE" sz="1400" b="0" u="none" kern="0" dirty="0" smtClean="0"/>
              <a:t> </a:t>
            </a:r>
          </a:p>
          <a:p>
            <a:pPr marL="335270" indent="-335270">
              <a:spcBef>
                <a:spcPts val="188"/>
              </a:spcBef>
            </a:pPr>
            <a:r>
              <a:rPr lang="sv-SE" sz="1400" i="0" u="none" kern="0" dirty="0" smtClean="0"/>
              <a:t>Klicka på pilen</a:t>
            </a:r>
            <a:r>
              <a:rPr lang="sv-SE" sz="1400" i="0" u="none" kern="0" baseline="0" dirty="0" smtClean="0"/>
              <a:t> och välj den </a:t>
            </a:r>
            <a:r>
              <a:rPr lang="sv-SE" sz="1400" i="0" u="none" kern="0" baseline="0" dirty="0" err="1" smtClean="0"/>
              <a:t>sidmall</a:t>
            </a:r>
            <a:r>
              <a:rPr lang="sv-SE" sz="1400" i="0" u="none" kern="0" baseline="0" dirty="0" smtClean="0"/>
              <a:t> du behöver.</a:t>
            </a:r>
            <a:endParaRPr lang="sv-SE" sz="1600" i="0" u="none" kern="0" baseline="0" dirty="0" smtClean="0"/>
          </a:p>
          <a:p>
            <a:endParaRPr lang="sv-SE" sz="1600" i="0" u="none" kern="0" baseline="0" dirty="0" smtClean="0"/>
          </a:p>
          <a:p>
            <a:endParaRPr lang="sv-SE" sz="1600" i="0" u="none" kern="0" baseline="0" dirty="0" smtClean="0"/>
          </a:p>
          <a:p>
            <a:endParaRPr lang="sv-SE" sz="1600" i="0" u="none" kern="0" baseline="0" dirty="0" smtClean="0"/>
          </a:p>
          <a:p>
            <a:pPr marL="268216" marR="0" indent="-268216" algn="l" defTabSz="894055" rtl="0" eaLnBrk="1" fontAlgn="base" latinLnBrk="0" hangingPunct="1">
              <a:lnSpc>
                <a:spcPct val="100000"/>
              </a:lnSpc>
              <a:spcBef>
                <a:spcPts val="188"/>
              </a:spcBef>
              <a:spcAft>
                <a:spcPct val="0"/>
              </a:spcAft>
              <a:buClr>
                <a:schemeClr val="tx2"/>
              </a:buClr>
              <a:buSzTx/>
              <a:buFont typeface="+mj-lt"/>
              <a:buAutoNum type="arabicPeriod"/>
              <a:tabLst/>
              <a:defRPr/>
            </a:pPr>
            <a:endParaRPr lang="sv-SE" sz="1400" kern="0" dirty="0" smtClean="0"/>
          </a:p>
          <a:p>
            <a:pPr marL="0" indent="0">
              <a:buNone/>
            </a:pPr>
            <a:endParaRPr lang="sv-SE" sz="1400" kern="0" dirty="0" smtClean="0"/>
          </a:p>
          <a:p>
            <a:pPr marL="0" indent="0">
              <a:buNone/>
            </a:pPr>
            <a:endParaRPr lang="sv-SE" sz="1400" kern="0" dirty="0" smtClean="0"/>
          </a:p>
          <a:p>
            <a:pPr marL="0" indent="0">
              <a:buNone/>
            </a:pPr>
            <a:endParaRPr lang="sv-SE" sz="1400" kern="0" dirty="0" smtClean="0"/>
          </a:p>
          <a:p>
            <a:pPr marL="0" indent="0">
              <a:buNone/>
            </a:pPr>
            <a:endParaRPr lang="sv-SE" sz="1400" kern="0" dirty="0"/>
          </a:p>
          <a:p>
            <a:endParaRPr lang="sv-SE" sz="1600" kern="0" dirty="0" smtClean="0"/>
          </a:p>
        </p:txBody>
      </p:sp>
      <p:sp>
        <p:nvSpPr>
          <p:cNvPr id="5" name="Rubrik 8"/>
          <p:cNvSpPr txBox="1">
            <a:spLocks/>
          </p:cNvSpPr>
          <p:nvPr userDrawn="1"/>
        </p:nvSpPr>
        <p:spPr>
          <a:xfrm>
            <a:off x="376223" y="426412"/>
            <a:ext cx="6088063" cy="620712"/>
          </a:xfrm>
          <a:prstGeom prst="rect">
            <a:avLst/>
          </a:prstGeom>
        </p:spPr>
        <p:txBody>
          <a:bodyPr lIns="107287" tIns="53643" rIns="107287" bIns="53643"/>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kern="0" dirty="0" smtClean="0"/>
              <a:t>Så här använder du mallen</a:t>
            </a:r>
            <a:endParaRPr lang="sv-SE" kern="0" dirty="0"/>
          </a:p>
        </p:txBody>
      </p:sp>
      <p:grpSp>
        <p:nvGrpSpPr>
          <p:cNvPr id="17" name="Grupp 16"/>
          <p:cNvGrpSpPr/>
          <p:nvPr userDrawn="1"/>
        </p:nvGrpSpPr>
        <p:grpSpPr>
          <a:xfrm>
            <a:off x="642252" y="2738699"/>
            <a:ext cx="1908764" cy="1323107"/>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1072866" rtl="0" eaLnBrk="0" fontAlgn="base" latinLnBrk="0" hangingPunct="0">
                <a:lnSpc>
                  <a:spcPct val="100000"/>
                </a:lnSpc>
                <a:spcBef>
                  <a:spcPct val="0"/>
                </a:spcBef>
                <a:spcAft>
                  <a:spcPct val="0"/>
                </a:spcAft>
                <a:buClrTx/>
                <a:buSzTx/>
                <a:buFontTx/>
                <a:buNone/>
                <a:tabLst/>
              </a:pPr>
              <a:endParaRPr kumimoji="0" lang="sv-SE" sz="3100" b="0" i="0" u="none" strike="noStrike" cap="none" normalizeH="0" baseline="0" smtClean="0">
                <a:ln>
                  <a:noFill/>
                </a:ln>
                <a:solidFill>
                  <a:schemeClr val="tx1"/>
                </a:solidFill>
                <a:effectLst/>
                <a:latin typeface="Arial" charset="0"/>
              </a:endParaRPr>
            </a:p>
          </p:txBody>
        </p:sp>
      </p:grpSp>
      <p:grpSp>
        <p:nvGrpSpPr>
          <p:cNvPr id="49" name="Grupp 48"/>
          <p:cNvGrpSpPr/>
          <p:nvPr userDrawn="1"/>
        </p:nvGrpSpPr>
        <p:grpSpPr>
          <a:xfrm>
            <a:off x="5042970" y="2691831"/>
            <a:ext cx="1908764" cy="1332388"/>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1072866" rtl="0" eaLnBrk="0" fontAlgn="base" latinLnBrk="0" hangingPunct="0">
                <a:lnSpc>
                  <a:spcPct val="100000"/>
                </a:lnSpc>
                <a:spcBef>
                  <a:spcPct val="0"/>
                </a:spcBef>
                <a:spcAft>
                  <a:spcPct val="0"/>
                </a:spcAft>
                <a:buClrTx/>
                <a:buSzTx/>
                <a:buFontTx/>
                <a:buNone/>
                <a:tabLst/>
              </a:pPr>
              <a:endParaRPr kumimoji="0" lang="sv-SE" sz="3100" b="0" i="0" u="none" strike="noStrike" cap="none" normalizeH="0" baseline="0" smtClean="0">
                <a:ln>
                  <a:noFill/>
                </a:ln>
                <a:noFill/>
                <a:effectLst/>
                <a:latin typeface="Arial" charset="0"/>
              </a:endParaRPr>
            </a:p>
          </p:txBody>
        </p:sp>
      </p:grpSp>
      <p:sp>
        <p:nvSpPr>
          <p:cNvPr id="15" name="Rektangel 14"/>
          <p:cNvSpPr/>
          <p:nvPr userDrawn="1"/>
        </p:nvSpPr>
        <p:spPr>
          <a:xfrm>
            <a:off x="4953000" y="1321857"/>
            <a:ext cx="4953000" cy="1052182"/>
          </a:xfrm>
          <a:prstGeom prst="rect">
            <a:avLst/>
          </a:prstGeom>
        </p:spPr>
        <p:txBody>
          <a:bodyPr lIns="107287" tIns="53643" rIns="107287" bIns="53643">
            <a:spAutoFit/>
          </a:bodyPr>
          <a:lstStyle/>
          <a:p>
            <a:pPr marL="0" indent="0">
              <a:buNone/>
            </a:pPr>
            <a:r>
              <a:rPr lang="sv-SE" sz="1600" b="1" kern="0" dirty="0" smtClean="0">
                <a:solidFill>
                  <a:srgbClr val="155697"/>
                </a:solidFill>
              </a:rPr>
              <a:t>Ändra mall på en befintlig sida</a:t>
            </a:r>
          </a:p>
          <a:p>
            <a:pPr marL="201162" indent="-201162">
              <a:spcBef>
                <a:spcPts val="188"/>
              </a:spcBef>
              <a:buFont typeface="Arial" panose="020B0604020202020204" pitchFamily="34" charset="0"/>
              <a:buChar char="•"/>
            </a:pPr>
            <a:r>
              <a:rPr lang="sv-SE" sz="1400" b="0" u="none" kern="0" dirty="0" smtClean="0"/>
              <a:t>Markera den sida i presentationen som du </a:t>
            </a:r>
            <a:br>
              <a:rPr lang="sv-SE" sz="1400" b="0" u="none" kern="0" dirty="0" smtClean="0"/>
            </a:br>
            <a:r>
              <a:rPr lang="sv-SE" sz="1400" b="0" u="none" kern="0" dirty="0" smtClean="0"/>
              <a:t>vill byta </a:t>
            </a:r>
            <a:r>
              <a:rPr lang="sv-SE" sz="1400" b="0" u="none" kern="0" dirty="0" err="1" smtClean="0"/>
              <a:t>sidmall</a:t>
            </a:r>
            <a:r>
              <a:rPr lang="sv-SE" sz="1400" b="0" u="none" kern="0" dirty="0" smtClean="0"/>
              <a:t> på. </a:t>
            </a:r>
          </a:p>
          <a:p>
            <a:pPr marL="201162" marR="0" indent="-201162" algn="l" defTabSz="894055" rtl="0" eaLnBrk="1" fontAlgn="base" latinLnBrk="0" hangingPunct="1">
              <a:lnSpc>
                <a:spcPct val="100000"/>
              </a:lnSpc>
              <a:spcBef>
                <a:spcPts val="188"/>
              </a:spcBef>
              <a:spcAft>
                <a:spcPct val="0"/>
              </a:spcAft>
              <a:buClr>
                <a:schemeClr val="tx2"/>
              </a:buClr>
              <a:buSzTx/>
              <a:buFont typeface="Arial" panose="020B0604020202020204" pitchFamily="34" charset="0"/>
              <a:buChar char="•"/>
              <a:tabLst/>
              <a:defRPr/>
            </a:pPr>
            <a:r>
              <a:rPr lang="sv-SE" sz="1400" b="0" u="none" kern="0" dirty="0" smtClean="0"/>
              <a:t>Gå</a:t>
            </a:r>
            <a:r>
              <a:rPr lang="sv-SE" sz="1400" b="0" u="none" kern="0" baseline="0" dirty="0" smtClean="0"/>
              <a:t> upp till menyn </a:t>
            </a:r>
            <a:r>
              <a:rPr lang="sv-SE" sz="1400" b="1" u="none" kern="0" dirty="0" smtClean="0"/>
              <a:t>Start</a:t>
            </a:r>
            <a:r>
              <a:rPr lang="sv-SE" sz="1400" b="1" u="none" kern="0" baseline="0" dirty="0" smtClean="0"/>
              <a:t> </a:t>
            </a:r>
            <a:r>
              <a:rPr lang="sv-SE" sz="1400" b="0" u="none" kern="0" baseline="0" dirty="0" smtClean="0"/>
              <a:t>och välj</a:t>
            </a:r>
            <a:r>
              <a:rPr lang="sv-SE" sz="1400" b="1" u="none" kern="0" baseline="0" dirty="0" smtClean="0"/>
              <a:t> </a:t>
            </a:r>
            <a:r>
              <a:rPr lang="sv-SE" sz="1400" b="0" i="1" u="none" kern="0" baseline="0" dirty="0" smtClean="0"/>
              <a:t>Layout</a:t>
            </a:r>
            <a:r>
              <a:rPr lang="sv-SE" sz="1400" b="0" u="none" kern="0" baseline="0" dirty="0" smtClean="0"/>
              <a:t>.</a:t>
            </a:r>
            <a:r>
              <a:rPr lang="sv-SE" sz="1400" b="0" u="none" kern="0" dirty="0" smtClean="0"/>
              <a:t> </a:t>
            </a:r>
          </a:p>
        </p:txBody>
      </p:sp>
    </p:spTree>
    <p:extLst>
      <p:ext uri="{BB962C8B-B14F-4D97-AF65-F5344CB8AC3E}">
        <p14:creationId xmlns:p14="http://schemas.microsoft.com/office/powerpoint/2010/main" val="38518529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0321" y="1998953"/>
            <a:ext cx="9895681" cy="736023"/>
          </a:xfrm>
          <a:prstGeom prst="rect">
            <a:avLst/>
          </a:prstGeom>
        </p:spPr>
        <p:txBody>
          <a:bodyPr lIns="107287" tIns="53643" rIns="107287" bIns="53643"/>
          <a:lstStyle>
            <a:lvl1pPr algn="ctr">
              <a:defRPr sz="3800" b="1">
                <a:solidFill>
                  <a:srgbClr val="0070C0"/>
                </a:solidFill>
              </a:defRPr>
            </a:lvl1pPr>
          </a:lstStyle>
          <a:p>
            <a:r>
              <a:rPr lang="sv-SE" dirty="0" smtClean="0"/>
              <a:t>Klicka här för att ändra format</a:t>
            </a:r>
            <a:endParaRPr lang="sv-SE" dirty="0"/>
          </a:p>
        </p:txBody>
      </p:sp>
      <p:sp>
        <p:nvSpPr>
          <p:cNvPr id="8" name="Platshållare för text 12"/>
          <p:cNvSpPr>
            <a:spLocks noGrp="1"/>
          </p:cNvSpPr>
          <p:nvPr>
            <p:ph type="body" sz="quarter" idx="14"/>
          </p:nvPr>
        </p:nvSpPr>
        <p:spPr>
          <a:xfrm>
            <a:off x="10321" y="2869021"/>
            <a:ext cx="9895681" cy="361519"/>
          </a:xfrm>
          <a:prstGeom prst="rect">
            <a:avLst/>
          </a:prstGeom>
        </p:spPr>
        <p:txBody>
          <a:bodyPr lIns="107287" tIns="53643" rIns="107287" bIns="53643"/>
          <a:lstStyle>
            <a:lvl1pPr marL="0" indent="0" algn="ctr">
              <a:buNone/>
              <a:defRPr sz="2100">
                <a:latin typeface="Arial" panose="020B0604020202020204" pitchFamily="34" charset="0"/>
                <a:cs typeface="Arial" panose="020B0604020202020204" pitchFamily="34" charset="0"/>
              </a:defRPr>
            </a:lvl1pPr>
            <a:lvl2pPr>
              <a:defRPr sz="1900">
                <a:latin typeface="Arial" panose="020B0604020202020204" pitchFamily="34" charset="0"/>
                <a:cs typeface="Arial" panose="020B0604020202020204" pitchFamily="34" charset="0"/>
              </a:defRPr>
            </a:lvl2pPr>
            <a:lvl3pPr>
              <a:defRPr sz="1900">
                <a:latin typeface="Arial" panose="020B0604020202020204" pitchFamily="34" charset="0"/>
                <a:cs typeface="Arial" panose="020B0604020202020204" pitchFamily="34" charset="0"/>
              </a:defRPr>
            </a:lvl3pPr>
            <a:lvl4pPr>
              <a:defRPr sz="1900">
                <a:latin typeface="Arial" panose="020B0604020202020204" pitchFamily="34" charset="0"/>
                <a:cs typeface="Arial" panose="020B0604020202020204" pitchFamily="34" charset="0"/>
              </a:defRPr>
            </a:lvl4pPr>
            <a:lvl5pPr>
              <a:defRPr sz="1900">
                <a:latin typeface="Arial" panose="020B0604020202020204" pitchFamily="34" charset="0"/>
                <a:cs typeface="Arial" panose="020B0604020202020204" pitchFamily="34" charset="0"/>
              </a:defRPr>
            </a:lvl5pPr>
          </a:lstStyle>
          <a:p>
            <a:pPr lvl="0"/>
            <a:r>
              <a:rPr lang="sv-SE" dirty="0" smtClean="0"/>
              <a:t>Klicka här för att ändra format på bakgrundstexten</a:t>
            </a:r>
          </a:p>
        </p:txBody>
      </p:sp>
    </p:spTree>
    <p:extLst>
      <p:ext uri="{BB962C8B-B14F-4D97-AF65-F5344CB8AC3E}">
        <p14:creationId xmlns:p14="http://schemas.microsoft.com/office/powerpoint/2010/main" val="22939234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Rubrik &amp; text">
    <p:spTree>
      <p:nvGrpSpPr>
        <p:cNvPr id="1" name=""/>
        <p:cNvGrpSpPr/>
        <p:nvPr/>
      </p:nvGrpSpPr>
      <p:grpSpPr>
        <a:xfrm>
          <a:off x="0" y="0"/>
          <a:ext cx="0" cy="0"/>
          <a:chOff x="0" y="0"/>
          <a:chExt cx="0" cy="0"/>
        </a:xfrm>
      </p:grpSpPr>
      <p:sp>
        <p:nvSpPr>
          <p:cNvPr id="6" name="Platshållare för text 12"/>
          <p:cNvSpPr>
            <a:spLocks noGrp="1"/>
          </p:cNvSpPr>
          <p:nvPr>
            <p:ph type="body" sz="quarter" idx="14"/>
          </p:nvPr>
        </p:nvSpPr>
        <p:spPr>
          <a:xfrm>
            <a:off x="2463351" y="2156857"/>
            <a:ext cx="5242290" cy="2564368"/>
          </a:xfrm>
          <a:prstGeom prst="rect">
            <a:avLst/>
          </a:prstGeom>
        </p:spPr>
        <p:txBody>
          <a:bodyPr lIns="107287" tIns="53643" rIns="107287" bIns="53643"/>
          <a:lstStyle>
            <a:lvl1pPr marL="335270" indent="-335270">
              <a:lnSpc>
                <a:spcPct val="100000"/>
              </a:lnSpc>
              <a:spcBef>
                <a:spcPts val="939"/>
              </a:spcBef>
              <a:buFont typeface="Arial" panose="020B0604020202020204" pitchFamily="34" charset="0"/>
              <a:buChar char="•"/>
              <a:defRPr sz="1600">
                <a:latin typeface="Arial" panose="020B0604020202020204" pitchFamily="34" charset="0"/>
                <a:cs typeface="Arial" panose="020B0604020202020204" pitchFamily="34" charset="0"/>
              </a:defRPr>
            </a:lvl1pPr>
            <a:lvl2pPr marL="964834" indent="-335270">
              <a:lnSpc>
                <a:spcPct val="100000"/>
              </a:lnSpc>
              <a:spcBef>
                <a:spcPts val="939"/>
              </a:spcBef>
              <a:buFont typeface="Arial" panose="020B0604020202020204" pitchFamily="34" charset="0"/>
              <a:buChar char="•"/>
              <a:defRPr sz="1600">
                <a:latin typeface="Arial" panose="020B0604020202020204" pitchFamily="34" charset="0"/>
                <a:cs typeface="Arial" panose="020B0604020202020204" pitchFamily="34" charset="0"/>
              </a:defRPr>
            </a:lvl2pPr>
            <a:lvl3pPr marL="212338" indent="-212338">
              <a:defRPr sz="1900">
                <a:latin typeface="Arial" panose="020B0604020202020204" pitchFamily="34" charset="0"/>
                <a:cs typeface="Arial" panose="020B0604020202020204" pitchFamily="34" charset="0"/>
              </a:defRPr>
            </a:lvl3pPr>
            <a:lvl4pPr>
              <a:defRPr sz="1900">
                <a:latin typeface="Arial" panose="020B0604020202020204" pitchFamily="34" charset="0"/>
                <a:cs typeface="Arial" panose="020B0604020202020204" pitchFamily="34" charset="0"/>
              </a:defRPr>
            </a:lvl4pPr>
            <a:lvl5pPr>
              <a:defRPr sz="1900">
                <a:latin typeface="Arial" panose="020B0604020202020204" pitchFamily="34" charset="0"/>
                <a:cs typeface="Arial" panose="020B0604020202020204" pitchFamily="34" charset="0"/>
              </a:defRPr>
            </a:lvl5pPr>
          </a:lstStyle>
          <a:p>
            <a:pPr lvl="0"/>
            <a:r>
              <a:rPr lang="sv-SE" dirty="0" smtClean="0"/>
              <a:t>Klicka här för att ändra format på bakgrundstexten</a:t>
            </a:r>
          </a:p>
        </p:txBody>
      </p:sp>
      <p:sp>
        <p:nvSpPr>
          <p:cNvPr id="9" name="Rubrik 8"/>
          <p:cNvSpPr>
            <a:spLocks noGrp="1"/>
          </p:cNvSpPr>
          <p:nvPr>
            <p:ph type="title"/>
          </p:nvPr>
        </p:nvSpPr>
        <p:spPr>
          <a:xfrm>
            <a:off x="2454584" y="1440775"/>
            <a:ext cx="5268590" cy="620712"/>
          </a:xfrm>
          <a:prstGeom prst="rect">
            <a:avLst/>
          </a:prstGeom>
        </p:spPr>
        <p:txBody>
          <a:bodyPr lIns="107287" tIns="53643" rIns="107287" bIns="53643"/>
          <a:lstStyle>
            <a:lvl1pPr>
              <a:defRPr sz="2800" b="1">
                <a:solidFill>
                  <a:srgbClr val="0070C0"/>
                </a:solidFill>
              </a:defRPr>
            </a:lvl1pPr>
          </a:lstStyle>
          <a:p>
            <a:r>
              <a:rPr lang="sv-SE" dirty="0" smtClean="0"/>
              <a:t>Klicka här för att ändra format</a:t>
            </a:r>
            <a:endParaRPr lang="sv-SE" dirty="0"/>
          </a:p>
        </p:txBody>
      </p:sp>
    </p:spTree>
    <p:extLst>
      <p:ext uri="{BB962C8B-B14F-4D97-AF65-F5344CB8AC3E}">
        <p14:creationId xmlns:p14="http://schemas.microsoft.com/office/powerpoint/2010/main" val="1452384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Rubrik &amp; text">
    <p:spTree>
      <p:nvGrpSpPr>
        <p:cNvPr id="1" name=""/>
        <p:cNvGrpSpPr/>
        <p:nvPr/>
      </p:nvGrpSpPr>
      <p:grpSpPr>
        <a:xfrm>
          <a:off x="0" y="0"/>
          <a:ext cx="0" cy="0"/>
          <a:chOff x="0" y="0"/>
          <a:chExt cx="0" cy="0"/>
        </a:xfrm>
      </p:grpSpPr>
      <p:sp>
        <p:nvSpPr>
          <p:cNvPr id="6" name="Platshållare för text 12"/>
          <p:cNvSpPr>
            <a:spLocks noGrp="1"/>
          </p:cNvSpPr>
          <p:nvPr>
            <p:ph type="body" sz="quarter" idx="14"/>
          </p:nvPr>
        </p:nvSpPr>
        <p:spPr>
          <a:xfrm>
            <a:off x="2463351" y="2156857"/>
            <a:ext cx="5242290" cy="2564368"/>
          </a:xfrm>
          <a:prstGeom prst="rect">
            <a:avLst/>
          </a:prstGeom>
        </p:spPr>
        <p:txBody>
          <a:bodyPr lIns="107287" tIns="53643" rIns="107287" bIns="53643"/>
          <a:lstStyle>
            <a:lvl1pPr marL="0" indent="0">
              <a:lnSpc>
                <a:spcPct val="100000"/>
              </a:lnSpc>
              <a:spcBef>
                <a:spcPts val="939"/>
              </a:spcBef>
              <a:buFont typeface="Arial" panose="020B0604020202020204" pitchFamily="34" charset="0"/>
              <a:buNone/>
              <a:defRPr sz="1600">
                <a:latin typeface="Arial" panose="020B0604020202020204" pitchFamily="34" charset="0"/>
                <a:cs typeface="Arial" panose="020B0604020202020204" pitchFamily="34" charset="0"/>
              </a:defRPr>
            </a:lvl1pPr>
            <a:lvl2pPr marL="629563" indent="0">
              <a:lnSpc>
                <a:spcPct val="100000"/>
              </a:lnSpc>
              <a:spcBef>
                <a:spcPts val="939"/>
              </a:spcBef>
              <a:buNone/>
              <a:defRPr sz="1600">
                <a:latin typeface="Arial" panose="020B0604020202020204" pitchFamily="34" charset="0"/>
                <a:cs typeface="Arial" panose="020B0604020202020204" pitchFamily="34" charset="0"/>
              </a:defRPr>
            </a:lvl2pPr>
            <a:lvl3pPr marL="212338" indent="-212338">
              <a:defRPr sz="1900">
                <a:latin typeface="Arial" panose="020B0604020202020204" pitchFamily="34" charset="0"/>
                <a:cs typeface="Arial" panose="020B0604020202020204" pitchFamily="34" charset="0"/>
              </a:defRPr>
            </a:lvl3pPr>
            <a:lvl4pPr>
              <a:defRPr sz="1900">
                <a:latin typeface="Arial" panose="020B0604020202020204" pitchFamily="34" charset="0"/>
                <a:cs typeface="Arial" panose="020B0604020202020204" pitchFamily="34" charset="0"/>
              </a:defRPr>
            </a:lvl4pPr>
            <a:lvl5pPr>
              <a:defRPr sz="1900">
                <a:latin typeface="Arial" panose="020B0604020202020204" pitchFamily="34" charset="0"/>
                <a:cs typeface="Arial" panose="020B0604020202020204" pitchFamily="34" charset="0"/>
              </a:defRPr>
            </a:lvl5pPr>
          </a:lstStyle>
          <a:p>
            <a:pPr lvl="0"/>
            <a:r>
              <a:rPr lang="sv-SE" dirty="0" smtClean="0"/>
              <a:t>Klicka här för att ändra format på bakgrundstexten</a:t>
            </a:r>
          </a:p>
          <a:p>
            <a:pPr lvl="1"/>
            <a:r>
              <a:rPr lang="sv-SE" dirty="0" smtClean="0"/>
              <a:t>Nivå två</a:t>
            </a:r>
          </a:p>
        </p:txBody>
      </p:sp>
      <p:sp>
        <p:nvSpPr>
          <p:cNvPr id="9" name="Rubrik 8"/>
          <p:cNvSpPr>
            <a:spLocks noGrp="1"/>
          </p:cNvSpPr>
          <p:nvPr>
            <p:ph type="title"/>
          </p:nvPr>
        </p:nvSpPr>
        <p:spPr>
          <a:xfrm>
            <a:off x="2454584" y="1440775"/>
            <a:ext cx="5268590" cy="620712"/>
          </a:xfrm>
          <a:prstGeom prst="rect">
            <a:avLst/>
          </a:prstGeom>
        </p:spPr>
        <p:txBody>
          <a:bodyPr lIns="107287" tIns="53643" rIns="107287" bIns="53643"/>
          <a:lstStyle>
            <a:lvl1pPr>
              <a:defRPr sz="2800" b="1">
                <a:solidFill>
                  <a:srgbClr val="0070C0"/>
                </a:solidFill>
              </a:defRPr>
            </a:lvl1pPr>
          </a:lstStyle>
          <a:p>
            <a:r>
              <a:rPr lang="sv-SE" dirty="0" smtClean="0"/>
              <a:t>Klicka här för att ändra format</a:t>
            </a:r>
            <a:endParaRPr lang="sv-SE" dirty="0"/>
          </a:p>
        </p:txBody>
      </p:sp>
    </p:spTree>
    <p:extLst>
      <p:ext uri="{BB962C8B-B14F-4D97-AF65-F5344CB8AC3E}">
        <p14:creationId xmlns:p14="http://schemas.microsoft.com/office/powerpoint/2010/main" val="15449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oto &amp; Text">
    <p:spTree>
      <p:nvGrpSpPr>
        <p:cNvPr id="1" name=""/>
        <p:cNvGrpSpPr/>
        <p:nvPr/>
      </p:nvGrpSpPr>
      <p:grpSpPr>
        <a:xfrm>
          <a:off x="0" y="0"/>
          <a:ext cx="0" cy="0"/>
          <a:chOff x="0" y="0"/>
          <a:chExt cx="0" cy="0"/>
        </a:xfrm>
      </p:grpSpPr>
      <p:sp>
        <p:nvSpPr>
          <p:cNvPr id="3" name="Rektangel 2"/>
          <p:cNvSpPr/>
          <p:nvPr userDrawn="1"/>
        </p:nvSpPr>
        <p:spPr>
          <a:xfrm>
            <a:off x="536576" y="3447962"/>
            <a:ext cx="2177256" cy="1108608"/>
          </a:xfrm>
          <a:prstGeom prst="rect">
            <a:avLst/>
          </a:prstGeom>
        </p:spPr>
        <p:txBody>
          <a:bodyPr wrap="square" lIns="107287" tIns="53643" rIns="107287" bIns="53643">
            <a:spAutoFit/>
          </a:bodyPr>
          <a:lstStyle/>
          <a:p>
            <a:pPr algn="l"/>
            <a:r>
              <a:rPr lang="sv-SE" sz="1300" dirty="0" smtClean="0"/>
              <a:t>OBS! Om du behöver justera bilden inom ramen – dubbelklicka på bilden och välj verktyget ”Beskär” som dyker upp i menyn. </a:t>
            </a:r>
          </a:p>
        </p:txBody>
      </p:sp>
      <p:sp>
        <p:nvSpPr>
          <p:cNvPr id="2" name="Rubrik 1"/>
          <p:cNvSpPr>
            <a:spLocks noGrp="1"/>
          </p:cNvSpPr>
          <p:nvPr>
            <p:ph type="title"/>
          </p:nvPr>
        </p:nvSpPr>
        <p:spPr>
          <a:xfrm>
            <a:off x="3508375" y="571501"/>
            <a:ext cx="5737225" cy="809625"/>
          </a:xfrm>
          <a:prstGeom prst="rect">
            <a:avLst/>
          </a:prstGeom>
        </p:spPr>
        <p:txBody>
          <a:bodyPr lIns="107287" tIns="53643" rIns="107287" bIns="53643"/>
          <a:lstStyle>
            <a:lvl1pPr>
              <a:defRPr sz="2800" b="1">
                <a:solidFill>
                  <a:srgbClr val="0070C0"/>
                </a:solidFill>
              </a:defRPr>
            </a:lvl1pPr>
          </a:lstStyle>
          <a:p>
            <a:r>
              <a:rPr lang="sv-SE" dirty="0" smtClean="0"/>
              <a:t>Klicka här för att ändra format</a:t>
            </a:r>
            <a:endParaRPr lang="sv-SE" dirty="0"/>
          </a:p>
        </p:txBody>
      </p:sp>
      <p:sp>
        <p:nvSpPr>
          <p:cNvPr id="10" name="Platshållare för bild 9"/>
          <p:cNvSpPr>
            <a:spLocks noGrp="1"/>
          </p:cNvSpPr>
          <p:nvPr>
            <p:ph type="pic" sz="quarter" idx="13"/>
          </p:nvPr>
        </p:nvSpPr>
        <p:spPr>
          <a:xfrm>
            <a:off x="0" y="-1"/>
            <a:ext cx="3095625" cy="6169025"/>
          </a:xfrm>
          <a:prstGeom prst="rect">
            <a:avLst/>
          </a:prstGeom>
        </p:spPr>
        <p:txBody>
          <a:bodyPr lIns="107287" tIns="53643" rIns="107287" bIns="53643"/>
          <a:lstStyle>
            <a:lvl1pPr>
              <a:defRPr/>
            </a:lvl1pPr>
          </a:lstStyle>
          <a:p>
            <a:r>
              <a:rPr lang="sv-SE" dirty="0" smtClean="0"/>
              <a:t>Klicka på ikonen för att lägga till en bild</a:t>
            </a:r>
            <a:endParaRPr lang="sv-SE" dirty="0"/>
          </a:p>
        </p:txBody>
      </p:sp>
      <p:sp>
        <p:nvSpPr>
          <p:cNvPr id="13" name="Platshållare för text 12"/>
          <p:cNvSpPr>
            <a:spLocks noGrp="1"/>
          </p:cNvSpPr>
          <p:nvPr>
            <p:ph type="body" sz="quarter" idx="14"/>
          </p:nvPr>
        </p:nvSpPr>
        <p:spPr>
          <a:xfrm>
            <a:off x="3508376" y="1364457"/>
            <a:ext cx="5737225" cy="4557713"/>
          </a:xfrm>
          <a:prstGeom prst="rect">
            <a:avLst/>
          </a:prstGeom>
        </p:spPr>
        <p:txBody>
          <a:bodyPr lIns="107287" tIns="53643" rIns="107287" bIns="53643"/>
          <a:lstStyle>
            <a:lvl1pPr marL="0" indent="0">
              <a:lnSpc>
                <a:spcPct val="100000"/>
              </a:lnSpc>
              <a:spcBef>
                <a:spcPts val="939"/>
              </a:spcBef>
              <a:buNone/>
              <a:defRPr sz="1600">
                <a:latin typeface="Arial" panose="020B0604020202020204" pitchFamily="34" charset="0"/>
                <a:cs typeface="Arial" panose="020B0604020202020204" pitchFamily="34" charset="0"/>
              </a:defRPr>
            </a:lvl1pPr>
            <a:lvl2pPr>
              <a:lnSpc>
                <a:spcPct val="100000"/>
              </a:lnSpc>
              <a:spcBef>
                <a:spcPts val="939"/>
              </a:spcBef>
              <a:defRPr sz="1600">
                <a:latin typeface="Arial" panose="020B0604020202020204" pitchFamily="34" charset="0"/>
                <a:cs typeface="Arial" panose="020B0604020202020204" pitchFamily="34" charset="0"/>
              </a:defRPr>
            </a:lvl2pPr>
            <a:lvl3pPr marL="212338" indent="-212338">
              <a:defRPr sz="1900">
                <a:latin typeface="Arial" panose="020B0604020202020204" pitchFamily="34" charset="0"/>
                <a:cs typeface="Arial" panose="020B0604020202020204" pitchFamily="34" charset="0"/>
              </a:defRPr>
            </a:lvl3pPr>
            <a:lvl4pPr>
              <a:defRPr sz="1900">
                <a:latin typeface="Arial" panose="020B0604020202020204" pitchFamily="34" charset="0"/>
                <a:cs typeface="Arial" panose="020B0604020202020204" pitchFamily="34" charset="0"/>
              </a:defRPr>
            </a:lvl4pPr>
            <a:lvl5pPr>
              <a:defRPr sz="1900">
                <a:latin typeface="Arial" panose="020B0604020202020204" pitchFamily="34" charset="0"/>
                <a:cs typeface="Arial" panose="020B0604020202020204" pitchFamily="34" charset="0"/>
              </a:defRPr>
            </a:lvl5pPr>
          </a:lstStyle>
          <a:p>
            <a:pPr lvl="0"/>
            <a:r>
              <a:rPr lang="sv-SE" dirty="0" smtClean="0"/>
              <a:t>Klicka här för att ändra format på bakgrundstexten</a:t>
            </a:r>
          </a:p>
          <a:p>
            <a:pPr lvl="1"/>
            <a:r>
              <a:rPr lang="sv-SE" dirty="0" smtClean="0"/>
              <a:t>Nivå två</a:t>
            </a:r>
          </a:p>
        </p:txBody>
      </p:sp>
    </p:spTree>
    <p:extLst>
      <p:ext uri="{BB962C8B-B14F-4D97-AF65-F5344CB8AC3E}">
        <p14:creationId xmlns:p14="http://schemas.microsoft.com/office/powerpoint/2010/main" val="4257691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Foto (helbild)">
    <p:spTree>
      <p:nvGrpSpPr>
        <p:cNvPr id="1" name=""/>
        <p:cNvGrpSpPr/>
        <p:nvPr/>
      </p:nvGrpSpPr>
      <p:grpSpPr>
        <a:xfrm>
          <a:off x="0" y="0"/>
          <a:ext cx="0" cy="0"/>
          <a:chOff x="0" y="0"/>
          <a:chExt cx="0" cy="0"/>
        </a:xfrm>
      </p:grpSpPr>
      <p:sp>
        <p:nvSpPr>
          <p:cNvPr id="7" name="Platshållare för bild 4"/>
          <p:cNvSpPr>
            <a:spLocks noGrp="1"/>
          </p:cNvSpPr>
          <p:nvPr>
            <p:ph type="pic" sz="quarter" idx="10"/>
          </p:nvPr>
        </p:nvSpPr>
        <p:spPr>
          <a:xfrm>
            <a:off x="0" y="1"/>
            <a:ext cx="9906000" cy="6169025"/>
          </a:xfrm>
          <a:prstGeom prst="rect">
            <a:avLst/>
          </a:prstGeom>
        </p:spPr>
        <p:txBody>
          <a:bodyPr lIns="107287" tIns="53643" rIns="107287" bIns="53643"/>
          <a:lstStyle/>
          <a:p>
            <a:r>
              <a:rPr lang="sv-SE" smtClean="0"/>
              <a:t>Klicka på ikonen för att lägga till en bild</a:t>
            </a:r>
            <a:endParaRPr lang="sv-SE" dirty="0"/>
          </a:p>
        </p:txBody>
      </p:sp>
    </p:spTree>
    <p:extLst>
      <p:ext uri="{BB962C8B-B14F-4D97-AF65-F5344CB8AC3E}">
        <p14:creationId xmlns:p14="http://schemas.microsoft.com/office/powerpoint/2010/main" val="372403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Foto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1"/>
            <a:ext cx="9906000" cy="6169025"/>
          </a:xfrm>
          <a:prstGeom prst="rect">
            <a:avLst/>
          </a:prstGeom>
        </p:spPr>
        <p:txBody>
          <a:bodyPr lIns="107287" tIns="53643" rIns="107287" bIns="53643"/>
          <a:lstStyle>
            <a:lvl1pPr>
              <a:defRPr/>
            </a:lvl1pPr>
          </a:lstStyle>
          <a:p>
            <a:r>
              <a:rPr lang="sv-SE" smtClean="0"/>
              <a:t>Klicka på ikonen för att lägga till en bild</a:t>
            </a:r>
            <a:endParaRPr lang="sv-SE" dirty="0"/>
          </a:p>
        </p:txBody>
      </p:sp>
      <p:sp>
        <p:nvSpPr>
          <p:cNvPr id="2" name="Rubrik 1"/>
          <p:cNvSpPr>
            <a:spLocks noGrp="1"/>
          </p:cNvSpPr>
          <p:nvPr>
            <p:ph type="title"/>
          </p:nvPr>
        </p:nvSpPr>
        <p:spPr>
          <a:xfrm>
            <a:off x="825502" y="979488"/>
            <a:ext cx="3890169" cy="2754312"/>
          </a:xfrm>
          <a:prstGeom prst="rect">
            <a:avLst/>
          </a:prstGeom>
        </p:spPr>
        <p:txBody>
          <a:bodyPr lIns="107287" tIns="53643" rIns="107287" bIns="53643"/>
          <a:lstStyle>
            <a:lvl1pPr>
              <a:defRPr sz="2800" b="1">
                <a:solidFill>
                  <a:schemeClr val="bg1"/>
                </a:solidFill>
              </a:defRPr>
            </a:lvl1pPr>
          </a:lstStyle>
          <a:p>
            <a:r>
              <a:rPr lang="sv-SE" dirty="0" smtClean="0"/>
              <a:t>Klicka här för att ändra format</a:t>
            </a:r>
            <a:endParaRPr lang="sv-SE" dirty="0"/>
          </a:p>
        </p:txBody>
      </p:sp>
    </p:spTree>
    <p:extLst>
      <p:ext uri="{BB962C8B-B14F-4D97-AF65-F5344CB8AC3E}">
        <p14:creationId xmlns:p14="http://schemas.microsoft.com/office/powerpoint/2010/main" val="240413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94337" y="6308725"/>
            <a:ext cx="2261526" cy="360363"/>
          </a:xfrm>
          <a:prstGeom prst="rect">
            <a:avLst/>
          </a:prstGeom>
          <a:noFill/>
          <a:ln w="9525">
            <a:noFill/>
            <a:miter lim="800000"/>
            <a:headEnd/>
            <a:tailEnd/>
          </a:ln>
          <a:effectLst/>
        </p:spPr>
        <p:txBody>
          <a:bodyPr wrap="none" lIns="108032" tIns="54016" rIns="108032" bIns="54016" anchor="ctr"/>
          <a:lstStyle/>
          <a:p>
            <a:pPr defTabSz="894055" eaLnBrk="0" fontAlgn="base" hangingPunct="0">
              <a:spcBef>
                <a:spcPct val="0"/>
              </a:spcBef>
              <a:spcAft>
                <a:spcPct val="0"/>
              </a:spcAft>
            </a:pPr>
            <a:r>
              <a:rPr lang="sv-SE" sz="700" dirty="0">
                <a:solidFill>
                  <a:srgbClr val="969696"/>
                </a:solidFill>
              </a:rPr>
              <a:t/>
            </a:r>
            <a:br>
              <a:rPr lang="sv-SE" sz="700" dirty="0">
                <a:solidFill>
                  <a:srgbClr val="969696"/>
                </a:solidFill>
              </a:rPr>
            </a:br>
            <a:endParaRPr lang="sv-SE" sz="700" dirty="0">
              <a:solidFill>
                <a:srgbClr val="969696"/>
              </a:solidFill>
            </a:endParaRPr>
          </a:p>
        </p:txBody>
      </p:sp>
      <p:pic>
        <p:nvPicPr>
          <p:cNvPr id="3" name="Bildobjekt 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968631" y="6250739"/>
            <a:ext cx="1665611" cy="434092"/>
          </a:xfrm>
          <a:prstGeom prst="rect">
            <a:avLst/>
          </a:prstGeom>
        </p:spPr>
      </p:pic>
    </p:spTree>
    <p:extLst>
      <p:ext uri="{BB962C8B-B14F-4D97-AF65-F5344CB8AC3E}">
        <p14:creationId xmlns:p14="http://schemas.microsoft.com/office/powerpoint/2010/main" val="17520395"/>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67" r:id="rId3"/>
    <p:sldLayoutId id="2147483668" r:id="rId4"/>
    <p:sldLayoutId id="2147483662" r:id="rId5"/>
    <p:sldLayoutId id="2147483665" r:id="rId6"/>
    <p:sldLayoutId id="2147483664" r:id="rId7"/>
  </p:sldLayoutIdLst>
  <p:timing>
    <p:tnLst>
      <p:par>
        <p:cTn id="1" dur="indefinite" restart="never" nodeType="tmRoot"/>
      </p:par>
    </p:tnLst>
  </p:timing>
  <p:hf sldNum="0" hdr="0" ftr="0" dt="0"/>
  <p:txStyles>
    <p:titleStyle>
      <a:lvl1pPr algn="l" defTabSz="894055" rtl="0" eaLnBrk="1" fontAlgn="base" hangingPunct="1">
        <a:spcBef>
          <a:spcPct val="0"/>
        </a:spcBef>
        <a:spcAft>
          <a:spcPct val="0"/>
        </a:spcAft>
        <a:defRPr sz="3300">
          <a:solidFill>
            <a:schemeClr val="tx2"/>
          </a:solidFill>
          <a:latin typeface="+mj-lt"/>
          <a:ea typeface="+mj-ea"/>
          <a:cs typeface="+mj-cs"/>
        </a:defRPr>
      </a:lvl1pPr>
      <a:lvl2pPr algn="l" defTabSz="894055" rtl="0" eaLnBrk="1" fontAlgn="base" hangingPunct="1">
        <a:spcBef>
          <a:spcPct val="0"/>
        </a:spcBef>
        <a:spcAft>
          <a:spcPct val="0"/>
        </a:spcAft>
        <a:defRPr sz="4000">
          <a:solidFill>
            <a:schemeClr val="tx1"/>
          </a:solidFill>
          <a:latin typeface="Arial" charset="0"/>
        </a:defRPr>
      </a:lvl2pPr>
      <a:lvl3pPr algn="l" defTabSz="894055" rtl="0" eaLnBrk="1" fontAlgn="base" hangingPunct="1">
        <a:spcBef>
          <a:spcPct val="0"/>
        </a:spcBef>
        <a:spcAft>
          <a:spcPct val="0"/>
        </a:spcAft>
        <a:defRPr sz="4000">
          <a:solidFill>
            <a:schemeClr val="tx1"/>
          </a:solidFill>
          <a:latin typeface="Arial" charset="0"/>
        </a:defRPr>
      </a:lvl3pPr>
      <a:lvl4pPr algn="l" defTabSz="894055" rtl="0" eaLnBrk="1" fontAlgn="base" hangingPunct="1">
        <a:spcBef>
          <a:spcPct val="0"/>
        </a:spcBef>
        <a:spcAft>
          <a:spcPct val="0"/>
        </a:spcAft>
        <a:defRPr sz="4000">
          <a:solidFill>
            <a:schemeClr val="tx1"/>
          </a:solidFill>
          <a:latin typeface="Arial" charset="0"/>
        </a:defRPr>
      </a:lvl4pPr>
      <a:lvl5pPr algn="l" defTabSz="894055" rtl="0" eaLnBrk="1" fontAlgn="base" hangingPunct="1">
        <a:spcBef>
          <a:spcPct val="0"/>
        </a:spcBef>
        <a:spcAft>
          <a:spcPct val="0"/>
        </a:spcAft>
        <a:defRPr sz="4000">
          <a:solidFill>
            <a:schemeClr val="tx1"/>
          </a:solidFill>
          <a:latin typeface="Arial" charset="0"/>
        </a:defRPr>
      </a:lvl5pPr>
      <a:lvl6pPr marL="536433" algn="l" defTabSz="894055" rtl="0" eaLnBrk="1" fontAlgn="base" hangingPunct="1">
        <a:spcBef>
          <a:spcPct val="0"/>
        </a:spcBef>
        <a:spcAft>
          <a:spcPct val="0"/>
        </a:spcAft>
        <a:defRPr sz="4000">
          <a:solidFill>
            <a:srgbClr val="0D68B0"/>
          </a:solidFill>
          <a:latin typeface="Arial" charset="0"/>
        </a:defRPr>
      </a:lvl6pPr>
      <a:lvl7pPr marL="1072866" algn="l" defTabSz="894055" rtl="0" eaLnBrk="1" fontAlgn="base" hangingPunct="1">
        <a:spcBef>
          <a:spcPct val="0"/>
        </a:spcBef>
        <a:spcAft>
          <a:spcPct val="0"/>
        </a:spcAft>
        <a:defRPr sz="4000">
          <a:solidFill>
            <a:srgbClr val="0D68B0"/>
          </a:solidFill>
          <a:latin typeface="Arial" charset="0"/>
        </a:defRPr>
      </a:lvl7pPr>
      <a:lvl8pPr marL="1609298" algn="l" defTabSz="894055" rtl="0" eaLnBrk="1" fontAlgn="base" hangingPunct="1">
        <a:spcBef>
          <a:spcPct val="0"/>
        </a:spcBef>
        <a:spcAft>
          <a:spcPct val="0"/>
        </a:spcAft>
        <a:defRPr sz="4000">
          <a:solidFill>
            <a:srgbClr val="0D68B0"/>
          </a:solidFill>
          <a:latin typeface="Arial" charset="0"/>
        </a:defRPr>
      </a:lvl8pPr>
      <a:lvl9pPr marL="2145731" algn="l" defTabSz="894055" rtl="0" eaLnBrk="1" fontAlgn="base" hangingPunct="1">
        <a:spcBef>
          <a:spcPct val="0"/>
        </a:spcBef>
        <a:spcAft>
          <a:spcPct val="0"/>
        </a:spcAft>
        <a:defRPr sz="4000">
          <a:solidFill>
            <a:srgbClr val="0D68B0"/>
          </a:solidFill>
          <a:latin typeface="Arial" charset="0"/>
        </a:defRPr>
      </a:lvl9pPr>
    </p:titleStyle>
    <p:bodyStyle>
      <a:lvl1pPr marL="126658" indent="-126658" algn="l" defTabSz="894055" rtl="0" eaLnBrk="1" fontAlgn="base" hangingPunct="1">
        <a:spcBef>
          <a:spcPct val="100000"/>
        </a:spcBef>
        <a:spcAft>
          <a:spcPct val="0"/>
        </a:spcAft>
        <a:buClr>
          <a:schemeClr val="tx2"/>
        </a:buClr>
        <a:buFont typeface="Arial" charset="0"/>
        <a:buChar char="•"/>
        <a:defRPr sz="1900">
          <a:solidFill>
            <a:schemeClr val="tx2"/>
          </a:solidFill>
          <a:latin typeface="+mn-lt"/>
          <a:ea typeface="+mn-ea"/>
          <a:cs typeface="+mn-cs"/>
        </a:defRPr>
      </a:lvl1pPr>
      <a:lvl2pPr marL="845627" indent="-216063" algn="l" defTabSz="894055" rtl="0" eaLnBrk="1" fontAlgn="base" hangingPunct="1">
        <a:spcBef>
          <a:spcPct val="20000"/>
        </a:spcBef>
        <a:spcAft>
          <a:spcPct val="0"/>
        </a:spcAft>
        <a:buClr>
          <a:schemeClr val="tx2"/>
        </a:buClr>
        <a:buSzPct val="80000"/>
        <a:buFont typeface="Arial" charset="0"/>
        <a:buChar char="–"/>
        <a:defRPr sz="1900">
          <a:solidFill>
            <a:schemeClr val="tx2"/>
          </a:solidFill>
          <a:latin typeface="+mn-lt"/>
        </a:defRPr>
      </a:lvl2pPr>
      <a:lvl3pPr marL="1475190" indent="-102444" algn="l" defTabSz="894055" rtl="0" eaLnBrk="1" fontAlgn="base" hangingPunct="1">
        <a:spcBef>
          <a:spcPct val="20000"/>
        </a:spcBef>
        <a:spcAft>
          <a:spcPct val="0"/>
        </a:spcAft>
        <a:buClr>
          <a:schemeClr val="tx2"/>
        </a:buClr>
        <a:buSzPct val="85000"/>
        <a:buFont typeface="Arial" charset="0"/>
        <a:buChar char="•"/>
        <a:defRPr sz="1900">
          <a:solidFill>
            <a:schemeClr val="tx2"/>
          </a:solidFill>
          <a:latin typeface="+mn-lt"/>
        </a:defRPr>
      </a:lvl3pPr>
      <a:lvl4pPr marL="2101028" indent="-206751" algn="l" defTabSz="894055" rtl="0" eaLnBrk="1" fontAlgn="base" hangingPunct="1">
        <a:spcBef>
          <a:spcPct val="20000"/>
        </a:spcBef>
        <a:spcAft>
          <a:spcPct val="0"/>
        </a:spcAft>
        <a:buClr>
          <a:schemeClr val="tx2"/>
        </a:buClr>
        <a:buSzPct val="70000"/>
        <a:buFont typeface="Arial" charset="0"/>
        <a:buChar char="–"/>
        <a:defRPr sz="1900">
          <a:solidFill>
            <a:schemeClr val="tx2"/>
          </a:solidFill>
          <a:latin typeface="+mn-lt"/>
        </a:defRPr>
      </a:lvl4pPr>
      <a:lvl5pPr marL="2527567" indent="-102444" algn="l" defTabSz="894055" rtl="0" eaLnBrk="1" fontAlgn="base" hangingPunct="1">
        <a:spcBef>
          <a:spcPct val="20000"/>
        </a:spcBef>
        <a:spcAft>
          <a:spcPct val="0"/>
        </a:spcAft>
        <a:buClr>
          <a:schemeClr val="tx2"/>
        </a:buClr>
        <a:buSzPct val="65000"/>
        <a:buFont typeface="Arial" charset="0"/>
        <a:buChar char="•"/>
        <a:defRPr sz="1900">
          <a:solidFill>
            <a:schemeClr val="tx2"/>
          </a:solidFill>
          <a:latin typeface="+mn-lt"/>
        </a:defRPr>
      </a:lvl5pPr>
      <a:lvl6pPr marL="2860975" indent="-268216" algn="l" defTabSz="894055" rtl="0" eaLnBrk="1" fontAlgn="base" hangingPunct="1">
        <a:spcBef>
          <a:spcPct val="20000"/>
        </a:spcBef>
        <a:spcAft>
          <a:spcPct val="0"/>
        </a:spcAft>
        <a:buClr>
          <a:schemeClr val="tx2"/>
        </a:buClr>
        <a:buSzPct val="50000"/>
        <a:buFont typeface="Wingdings" pitchFamily="2" charset="2"/>
        <a:buChar char="l"/>
        <a:defRPr sz="1900">
          <a:solidFill>
            <a:schemeClr val="tx2"/>
          </a:solidFill>
          <a:latin typeface="+mn-lt"/>
        </a:defRPr>
      </a:lvl6pPr>
      <a:lvl7pPr marL="3397407" indent="-268216" algn="l" defTabSz="894055" rtl="0" eaLnBrk="1" fontAlgn="base" hangingPunct="1">
        <a:spcBef>
          <a:spcPct val="20000"/>
        </a:spcBef>
        <a:spcAft>
          <a:spcPct val="0"/>
        </a:spcAft>
        <a:buClr>
          <a:schemeClr val="tx2"/>
        </a:buClr>
        <a:buSzPct val="50000"/>
        <a:buFont typeface="Wingdings" pitchFamily="2" charset="2"/>
        <a:buChar char="l"/>
        <a:defRPr sz="1900">
          <a:solidFill>
            <a:schemeClr val="tx2"/>
          </a:solidFill>
          <a:latin typeface="+mn-lt"/>
        </a:defRPr>
      </a:lvl7pPr>
      <a:lvl8pPr marL="3933840" indent="-268216" algn="l" defTabSz="894055" rtl="0" eaLnBrk="1" fontAlgn="base" hangingPunct="1">
        <a:spcBef>
          <a:spcPct val="20000"/>
        </a:spcBef>
        <a:spcAft>
          <a:spcPct val="0"/>
        </a:spcAft>
        <a:buClr>
          <a:schemeClr val="tx2"/>
        </a:buClr>
        <a:buSzPct val="50000"/>
        <a:buFont typeface="Wingdings" pitchFamily="2" charset="2"/>
        <a:buChar char="l"/>
        <a:defRPr sz="1900">
          <a:solidFill>
            <a:schemeClr val="tx2"/>
          </a:solidFill>
          <a:latin typeface="+mn-lt"/>
        </a:defRPr>
      </a:lvl8pPr>
      <a:lvl9pPr marL="4470273" indent="-268216" algn="l" defTabSz="894055" rtl="0" eaLnBrk="1" fontAlgn="base" hangingPunct="1">
        <a:spcBef>
          <a:spcPct val="20000"/>
        </a:spcBef>
        <a:spcAft>
          <a:spcPct val="0"/>
        </a:spcAft>
        <a:buClr>
          <a:schemeClr val="tx2"/>
        </a:buClr>
        <a:buSzPct val="50000"/>
        <a:buFont typeface="Wingdings" pitchFamily="2" charset="2"/>
        <a:buChar char="l"/>
        <a:defRPr sz="1900">
          <a:solidFill>
            <a:schemeClr val="tx2"/>
          </a:solidFill>
          <a:latin typeface="+mn-lt"/>
        </a:defRPr>
      </a:lvl9pPr>
    </p:bodyStyle>
    <p:otherStyle>
      <a:defPPr>
        <a:defRPr lang="sv-SE"/>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5358009" y="307088"/>
            <a:ext cx="3813372" cy="646943"/>
          </a:xfrm>
          <a:prstGeom prst="rect">
            <a:avLst/>
          </a:prstGeom>
          <a:noFill/>
        </p:spPr>
        <p:txBody>
          <a:bodyPr wrap="square" lIns="107287" tIns="53643" rIns="107287" bIns="53643" rtlCol="0">
            <a:spAutoFit/>
          </a:bodyPr>
          <a:lstStyle/>
          <a:p>
            <a:r>
              <a:rPr lang="sv-SE" sz="1400" dirty="0">
                <a:latin typeface="Arial Narrow" panose="020B0606020202030204" pitchFamily="34" charset="0"/>
              </a:rPr>
              <a:t>Välkommen till</a:t>
            </a:r>
          </a:p>
          <a:p>
            <a:r>
              <a:rPr lang="sv-SE" dirty="0" smtClean="0">
                <a:solidFill>
                  <a:srgbClr val="0096C8"/>
                </a:solidFill>
              </a:rPr>
              <a:t>Hörselvården i Norrbotten</a:t>
            </a:r>
            <a:endParaRPr lang="sv-SE" dirty="0">
              <a:solidFill>
                <a:srgbClr val="0096C8"/>
              </a:solidFill>
            </a:endParaRPr>
          </a:p>
        </p:txBody>
      </p:sp>
      <p:pic>
        <p:nvPicPr>
          <p:cNvPr id="7" name="Bildobjekt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3861" y="1413942"/>
            <a:ext cx="2419519" cy="2332789"/>
          </a:xfrm>
          <a:prstGeom prst="rect">
            <a:avLst/>
          </a:prstGeom>
        </p:spPr>
      </p:pic>
      <p:sp>
        <p:nvSpPr>
          <p:cNvPr id="8" name="textruta 7"/>
          <p:cNvSpPr txBox="1"/>
          <p:nvPr/>
        </p:nvSpPr>
        <p:spPr>
          <a:xfrm>
            <a:off x="5358009" y="4317159"/>
            <a:ext cx="4249171" cy="846997"/>
          </a:xfrm>
          <a:prstGeom prst="rect">
            <a:avLst/>
          </a:prstGeom>
          <a:noFill/>
        </p:spPr>
        <p:txBody>
          <a:bodyPr wrap="square" lIns="107287" tIns="53643" rIns="107287" bIns="53643" rtlCol="0">
            <a:spAutoFit/>
          </a:bodyPr>
          <a:lstStyle/>
          <a:p>
            <a:r>
              <a:rPr lang="sv-SE" sz="1200" dirty="0">
                <a:latin typeface="Arial Narrow" panose="020B0606020202030204" pitchFamily="34" charset="0"/>
              </a:rPr>
              <a:t>Hörcentralen, T</a:t>
            </a:r>
            <a:r>
              <a:rPr lang="sv-SE" sz="1200" dirty="0" smtClean="0">
                <a:latin typeface="Arial Narrow" panose="020B0606020202030204" pitchFamily="34" charset="0"/>
              </a:rPr>
              <a:t>ekniska </a:t>
            </a:r>
            <a:r>
              <a:rPr lang="sv-SE" sz="1200" dirty="0">
                <a:latin typeface="Arial Narrow" panose="020B0606020202030204" pitchFamily="34" charset="0"/>
              </a:rPr>
              <a:t>hörselvården och Pedagogiska hörselvården </a:t>
            </a:r>
            <a:r>
              <a:rPr lang="sv-SE" sz="1200" dirty="0" smtClean="0">
                <a:latin typeface="Arial Narrow" panose="020B0606020202030204" pitchFamily="34" charset="0"/>
              </a:rPr>
              <a:t>är </a:t>
            </a:r>
            <a:r>
              <a:rPr lang="sv-SE" sz="1200" dirty="0">
                <a:latin typeface="Arial Narrow" panose="020B0606020202030204" pitchFamily="34" charset="0"/>
              </a:rPr>
              <a:t>tre enheter som samverkar för att du skall få bästa möjliga hjälp </a:t>
            </a:r>
            <a:r>
              <a:rPr lang="sv-SE" sz="1200" dirty="0" smtClean="0">
                <a:latin typeface="Arial Narrow" panose="020B0606020202030204" pitchFamily="34" charset="0"/>
              </a:rPr>
              <a:t>utifrån </a:t>
            </a:r>
            <a:r>
              <a:rPr lang="sv-SE" sz="1200" dirty="0">
                <a:latin typeface="Arial Narrow" panose="020B0606020202030204" pitchFamily="34" charset="0"/>
              </a:rPr>
              <a:t>dina behov. Hörcentraler finns på flera </a:t>
            </a:r>
            <a:r>
              <a:rPr lang="sv-SE" sz="1200" dirty="0" smtClean="0">
                <a:latin typeface="Arial Narrow" panose="020B0606020202030204" pitchFamily="34" charset="0"/>
              </a:rPr>
              <a:t>sjukhus </a:t>
            </a:r>
            <a:r>
              <a:rPr lang="sv-SE" sz="1200" dirty="0">
                <a:latin typeface="Arial Narrow" panose="020B0606020202030204" pitchFamily="34" charset="0"/>
              </a:rPr>
              <a:t>i Norrbotten: </a:t>
            </a:r>
            <a:r>
              <a:rPr lang="sv-SE" sz="1200" dirty="0" smtClean="0">
                <a:latin typeface="Arial Narrow" panose="020B0606020202030204" pitchFamily="34" charset="0"/>
              </a:rPr>
              <a:t>Sunderbyn</a:t>
            </a:r>
            <a:r>
              <a:rPr lang="sv-SE" sz="1200" dirty="0">
                <a:latin typeface="Arial Narrow" panose="020B0606020202030204" pitchFamily="34" charset="0"/>
              </a:rPr>
              <a:t>, Piteå, Kalix och Gällivare</a:t>
            </a:r>
          </a:p>
        </p:txBody>
      </p:sp>
      <p:sp>
        <p:nvSpPr>
          <p:cNvPr id="11" name="textruta 10"/>
          <p:cNvSpPr txBox="1"/>
          <p:nvPr/>
        </p:nvSpPr>
        <p:spPr>
          <a:xfrm>
            <a:off x="1146934" y="3893168"/>
            <a:ext cx="216734" cy="431499"/>
          </a:xfrm>
          <a:prstGeom prst="rect">
            <a:avLst/>
          </a:prstGeom>
          <a:noFill/>
        </p:spPr>
        <p:txBody>
          <a:bodyPr wrap="none" lIns="107287" tIns="53643" rIns="107287" bIns="53643" rtlCol="0">
            <a:spAutoFit/>
          </a:bodyPr>
          <a:lstStyle/>
          <a:p>
            <a:endParaRPr lang="sv-SE" dirty="0"/>
          </a:p>
        </p:txBody>
      </p:sp>
      <p:sp>
        <p:nvSpPr>
          <p:cNvPr id="12" name="textruta 11"/>
          <p:cNvSpPr txBox="1"/>
          <p:nvPr/>
        </p:nvSpPr>
        <p:spPr>
          <a:xfrm>
            <a:off x="1004085" y="5431478"/>
            <a:ext cx="2751018" cy="677720"/>
          </a:xfrm>
          <a:prstGeom prst="rect">
            <a:avLst/>
          </a:prstGeom>
          <a:noFill/>
        </p:spPr>
        <p:txBody>
          <a:bodyPr wrap="none" lIns="107287" tIns="53643" rIns="107287" bIns="53643" rtlCol="0">
            <a:spAutoFit/>
          </a:bodyPr>
          <a:lstStyle/>
          <a:p>
            <a:r>
              <a:rPr lang="sv-SE" dirty="0" smtClean="0">
                <a:solidFill>
                  <a:srgbClr val="0070C0"/>
                </a:solidFill>
                <a:latin typeface="Arial Narrow" panose="020B0606020202030204" pitchFamily="34" charset="0"/>
              </a:rPr>
              <a:t>Hörselvården i Norrbotten</a:t>
            </a:r>
          </a:p>
          <a:p>
            <a:pPr algn="ctr"/>
            <a:r>
              <a:rPr lang="sv-SE" sz="1600" dirty="0">
                <a:latin typeface="Arial Narrow" panose="020B0606020202030204" pitchFamily="34" charset="0"/>
              </a:rPr>
              <a:t>www.norrbotten.se</a:t>
            </a:r>
          </a:p>
        </p:txBody>
      </p:sp>
    </p:spTree>
    <p:extLst>
      <p:ext uri="{BB962C8B-B14F-4D97-AF65-F5344CB8AC3E}">
        <p14:creationId xmlns:p14="http://schemas.microsoft.com/office/powerpoint/2010/main" val="2535350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ruta 8"/>
          <p:cNvSpPr txBox="1"/>
          <p:nvPr/>
        </p:nvSpPr>
        <p:spPr>
          <a:xfrm>
            <a:off x="113289" y="458572"/>
            <a:ext cx="4532214" cy="4201762"/>
          </a:xfrm>
          <a:prstGeom prst="rect">
            <a:avLst/>
          </a:prstGeom>
          <a:noFill/>
        </p:spPr>
        <p:txBody>
          <a:bodyPr wrap="square" lIns="107287" tIns="53643" rIns="107287" bIns="53643" rtlCol="0">
            <a:spAutoFit/>
          </a:bodyPr>
          <a:lstStyle/>
          <a:p>
            <a:pPr algn="just"/>
            <a:r>
              <a:rPr lang="sv-SE" sz="1600" dirty="0">
                <a:solidFill>
                  <a:srgbClr val="0096C8"/>
                </a:solidFill>
                <a:latin typeface="Arial Narrow" panose="020B0606020202030204" pitchFamily="34" charset="0"/>
              </a:rPr>
              <a:t>Hörcentralen</a:t>
            </a:r>
          </a:p>
          <a:p>
            <a:r>
              <a:rPr lang="sv-SE" sz="1200" dirty="0">
                <a:latin typeface="Arial Narrow" panose="020B0606020202030204" pitchFamily="34" charset="0"/>
              </a:rPr>
              <a:t>På Hörcentralen möter du en audionom som kontrollerar </a:t>
            </a:r>
            <a:r>
              <a:rPr lang="sv-SE" sz="1200" dirty="0" smtClean="0">
                <a:latin typeface="Arial Narrow" panose="020B0606020202030204" pitchFamily="34" charset="0"/>
              </a:rPr>
              <a:t>hörseln. Resultatet </a:t>
            </a:r>
            <a:r>
              <a:rPr lang="sv-SE" sz="1200" dirty="0">
                <a:latin typeface="Arial Narrow" panose="020B0606020202030204" pitchFamily="34" charset="0"/>
              </a:rPr>
              <a:t>kallas för audiogram och ger en uppfattning om </a:t>
            </a:r>
            <a:r>
              <a:rPr lang="sv-SE" sz="1200" dirty="0" smtClean="0">
                <a:latin typeface="Arial Narrow" panose="020B0606020202030204" pitchFamily="34" charset="0"/>
              </a:rPr>
              <a:t>hörselnedsättningens </a:t>
            </a:r>
            <a:r>
              <a:rPr lang="sv-SE" sz="1200" dirty="0">
                <a:latin typeface="Arial Narrow" panose="020B0606020202030204" pitchFamily="34" charset="0"/>
              </a:rPr>
              <a:t>omfattning. Därefter bestämmer du och audionomen om du skall påbörja hörselrehabilitering.</a:t>
            </a:r>
            <a:br>
              <a:rPr lang="sv-SE" sz="1200" dirty="0">
                <a:latin typeface="Arial Narrow" panose="020B0606020202030204" pitchFamily="34" charset="0"/>
              </a:rPr>
            </a:br>
            <a:r>
              <a:rPr lang="sv-SE" sz="1200" dirty="0">
                <a:latin typeface="Arial Narrow" panose="020B0606020202030204" pitchFamily="34" charset="0"/>
              </a:rPr>
              <a:t/>
            </a:r>
            <a:br>
              <a:rPr lang="sv-SE" sz="1200" dirty="0">
                <a:latin typeface="Arial Narrow" panose="020B0606020202030204" pitchFamily="34" charset="0"/>
              </a:rPr>
            </a:br>
            <a:r>
              <a:rPr lang="sv-SE" sz="1200" dirty="0">
                <a:latin typeface="Arial Narrow" panose="020B0606020202030204" pitchFamily="34" charset="0"/>
              </a:rPr>
              <a:t>Audionomen rekommenderar vad som är lämpligt att prova utifrån </a:t>
            </a:r>
            <a:r>
              <a:rPr lang="sv-SE" sz="1200" dirty="0" smtClean="0">
                <a:latin typeface="Arial Narrow" panose="020B0606020202030204" pitchFamily="34" charset="0"/>
              </a:rPr>
              <a:t>din </a:t>
            </a:r>
            <a:r>
              <a:rPr lang="sv-SE" sz="1200" dirty="0">
                <a:latin typeface="Arial Narrow" panose="020B0606020202030204" pitchFamily="34" charset="0"/>
              </a:rPr>
              <a:t>hörsel och </a:t>
            </a:r>
            <a:r>
              <a:rPr lang="sv-SE" sz="1200" dirty="0" smtClean="0">
                <a:latin typeface="Arial Narrow" panose="020B0606020202030204" pitchFamily="34" charset="0"/>
              </a:rPr>
              <a:t>dina </a:t>
            </a:r>
            <a:r>
              <a:rPr lang="sv-SE" sz="1200" dirty="0">
                <a:latin typeface="Arial Narrow" panose="020B0606020202030204" pitchFamily="34" charset="0"/>
              </a:rPr>
              <a:t>behov. Det finns många olika märken och modeller på hörapparater. Ofta krävs det tid och tålamod att vänja sig vid att använda hörapparat. För att anpassningen skall bli så bra som möjligt sker den i flera steg och du kommer att träffa audionomen flera gånger.</a:t>
            </a:r>
          </a:p>
          <a:p>
            <a:endParaRPr lang="sv-SE" sz="1200" dirty="0"/>
          </a:p>
          <a:p>
            <a:r>
              <a:rPr lang="sv-SE" sz="1200" dirty="0">
                <a:latin typeface="Arial Narrow" panose="020B0606020202030204" pitchFamily="34" charset="0"/>
              </a:rPr>
              <a:t>Förutom hörapparat så finns många andra hörseltekniska hjälpmedel </a:t>
            </a:r>
            <a:r>
              <a:rPr lang="sv-SE" sz="1200" dirty="0" smtClean="0">
                <a:latin typeface="Arial Narrow" panose="020B0606020202030204" pitchFamily="34" charset="0"/>
              </a:rPr>
              <a:t>till </a:t>
            </a:r>
            <a:r>
              <a:rPr lang="sv-SE" sz="1200" dirty="0">
                <a:latin typeface="Arial Narrow" panose="020B0606020202030204" pitchFamily="34" charset="0"/>
              </a:rPr>
              <a:t>exempel, hörselslinga, telefonhjälpmedel, väckningsanordningar.</a:t>
            </a:r>
          </a:p>
          <a:p>
            <a:r>
              <a:rPr lang="sv-SE" sz="1200" dirty="0">
                <a:latin typeface="Arial Narrow" panose="020B0606020202030204" pitchFamily="34" charset="0"/>
              </a:rPr>
              <a:t>Audionomen kan svara på frågor och ge råd om hjälpmedlen samt informera om eventuella </a:t>
            </a:r>
            <a:r>
              <a:rPr lang="sv-SE" sz="1200" dirty="0" smtClean="0">
                <a:latin typeface="Arial Narrow" panose="020B0606020202030204" pitchFamily="34" charset="0"/>
              </a:rPr>
              <a:t>kostnader.</a:t>
            </a:r>
          </a:p>
          <a:p>
            <a:endParaRPr lang="sv-SE" sz="1400" dirty="0">
              <a:solidFill>
                <a:srgbClr val="0096C8"/>
              </a:solidFill>
              <a:latin typeface="Arial Narrow" panose="020B0606020202030204" pitchFamily="34" charset="0"/>
            </a:endParaRPr>
          </a:p>
          <a:p>
            <a:r>
              <a:rPr lang="sv-SE" sz="1600" dirty="0" err="1" smtClean="0">
                <a:solidFill>
                  <a:srgbClr val="0096C8"/>
                </a:solidFill>
                <a:latin typeface="Arial Narrow" panose="020B0606020202030204" pitchFamily="34" charset="0"/>
              </a:rPr>
              <a:t>Ototeknisk</a:t>
            </a:r>
            <a:r>
              <a:rPr lang="sv-SE" sz="1600" dirty="0" smtClean="0">
                <a:solidFill>
                  <a:srgbClr val="0096C8"/>
                </a:solidFill>
                <a:latin typeface="Arial Narrow" panose="020B0606020202030204" pitchFamily="34" charset="0"/>
              </a:rPr>
              <a:t> </a:t>
            </a:r>
            <a:r>
              <a:rPr lang="sv-SE" sz="1600" dirty="0">
                <a:solidFill>
                  <a:srgbClr val="0096C8"/>
                </a:solidFill>
                <a:latin typeface="Arial Narrow" panose="020B0606020202030204" pitchFamily="34" charset="0"/>
              </a:rPr>
              <a:t>verkstad</a:t>
            </a:r>
          </a:p>
          <a:p>
            <a:r>
              <a:rPr lang="sv-SE" sz="1200" dirty="0">
                <a:latin typeface="Arial Narrow" panose="020B0606020202030204" pitchFamily="34" charset="0"/>
              </a:rPr>
              <a:t>På hörcentralen vid Sunderby </a:t>
            </a:r>
            <a:r>
              <a:rPr lang="sv-SE" sz="1200" dirty="0" smtClean="0">
                <a:latin typeface="Arial Narrow" panose="020B0606020202030204" pitchFamily="34" charset="0"/>
              </a:rPr>
              <a:t>sjukhus </a:t>
            </a:r>
            <a:r>
              <a:rPr lang="sv-SE" sz="1200" dirty="0">
                <a:latin typeface="Arial Narrow" panose="020B0606020202030204" pitchFamily="34" charset="0"/>
              </a:rPr>
              <a:t>finns </a:t>
            </a:r>
            <a:r>
              <a:rPr lang="sv-SE" sz="1200" dirty="0" err="1">
                <a:latin typeface="Arial Narrow" panose="020B0606020202030204" pitchFamily="34" charset="0"/>
              </a:rPr>
              <a:t>ototekniker</a:t>
            </a:r>
            <a:r>
              <a:rPr lang="sv-SE" sz="1200" dirty="0">
                <a:latin typeface="Arial Narrow" panose="020B0606020202030204" pitchFamily="34" charset="0"/>
              </a:rPr>
              <a:t> som </a:t>
            </a:r>
            <a:r>
              <a:rPr lang="sv-SE" sz="1200" dirty="0" smtClean="0">
                <a:latin typeface="Arial Narrow" panose="020B0606020202030204" pitchFamily="34" charset="0"/>
              </a:rPr>
              <a:t>tillverkar och justerar </a:t>
            </a:r>
            <a:r>
              <a:rPr lang="sv-SE" sz="1200" dirty="0" err="1">
                <a:latin typeface="Arial Narrow" panose="020B0606020202030204" pitchFamily="34" charset="0"/>
              </a:rPr>
              <a:t>öroninsatser</a:t>
            </a:r>
            <a:r>
              <a:rPr lang="sv-SE" sz="1200" dirty="0">
                <a:latin typeface="Arial Narrow" panose="020B0606020202030204" pitchFamily="34" charset="0"/>
              </a:rPr>
              <a:t> till hörapparater</a:t>
            </a:r>
          </a:p>
          <a:p>
            <a:pPr algn="ctr"/>
            <a:endParaRPr lang="sv-SE" sz="1600" dirty="0">
              <a:solidFill>
                <a:srgbClr val="0096C8"/>
              </a:solidFill>
              <a:latin typeface="Arial Narrow" panose="020B0606020202030204" pitchFamily="34" charset="0"/>
            </a:endParaRPr>
          </a:p>
        </p:txBody>
      </p:sp>
      <p:sp>
        <p:nvSpPr>
          <p:cNvPr id="10" name="textruta 9"/>
          <p:cNvSpPr txBox="1"/>
          <p:nvPr/>
        </p:nvSpPr>
        <p:spPr>
          <a:xfrm>
            <a:off x="5170473" y="458572"/>
            <a:ext cx="4532214" cy="2678268"/>
          </a:xfrm>
          <a:prstGeom prst="rect">
            <a:avLst/>
          </a:prstGeom>
          <a:noFill/>
        </p:spPr>
        <p:txBody>
          <a:bodyPr wrap="square" lIns="107287" tIns="53643" rIns="107287" bIns="53643" rtlCol="0">
            <a:spAutoFit/>
          </a:bodyPr>
          <a:lstStyle/>
          <a:p>
            <a:r>
              <a:rPr lang="sv-SE" sz="1600" dirty="0">
                <a:solidFill>
                  <a:srgbClr val="0096C8"/>
                </a:solidFill>
                <a:latin typeface="Arial Narrow" panose="020B0606020202030204" pitchFamily="34" charset="0"/>
              </a:rPr>
              <a:t>Tekniska hörselvården</a:t>
            </a:r>
          </a:p>
          <a:p>
            <a:r>
              <a:rPr lang="sv-SE" sz="1200" dirty="0" smtClean="0">
                <a:latin typeface="Arial Narrow" panose="020B0606020202030204" pitchFamily="34" charset="0"/>
              </a:rPr>
              <a:t>Hörselvårdens </a:t>
            </a:r>
            <a:r>
              <a:rPr lang="sv-SE" sz="1200" dirty="0">
                <a:latin typeface="Arial Narrow" panose="020B0606020202030204" pitchFamily="34" charset="0"/>
              </a:rPr>
              <a:t>tekniker och ingenjörer reparerar och underhåller hörapparater samt övrig hörselteknisk utrustning. Teknikerna installerar hjälpmedel i hemmen, på arbetsplatser samt i offentliga lokaler.</a:t>
            </a:r>
          </a:p>
          <a:p>
            <a:endParaRPr lang="sv-SE" sz="1600" dirty="0">
              <a:solidFill>
                <a:srgbClr val="0096C8"/>
              </a:solidFill>
              <a:latin typeface="Arial Narrow" panose="020B0606020202030204" pitchFamily="34" charset="0"/>
            </a:endParaRPr>
          </a:p>
          <a:p>
            <a:r>
              <a:rPr lang="sv-SE" sz="1600" dirty="0">
                <a:solidFill>
                  <a:srgbClr val="0096C8"/>
                </a:solidFill>
                <a:latin typeface="Arial Narrow" panose="020B0606020202030204" pitchFamily="34" charset="0"/>
              </a:rPr>
              <a:t>Pedagogiska hörselvården</a:t>
            </a:r>
          </a:p>
          <a:p>
            <a:r>
              <a:rPr lang="sv-SE" sz="1200" dirty="0">
                <a:latin typeface="Arial Narrow" panose="020B0606020202030204" pitchFamily="34" charset="0"/>
              </a:rPr>
              <a:t>Här finns hörselpedagog, kurator och psykolog. Dessa bistår med information, kurser, träning, samtal individuellt eller i grupp. Ofta handlar det om att lära sig att hantera den nya situationen i familjen, på arbetet och fritiden.</a:t>
            </a:r>
          </a:p>
          <a:p>
            <a:endParaRPr lang="sv-SE" sz="1400" dirty="0">
              <a:latin typeface="Arial Narrow" panose="020B0606020202030204" pitchFamily="34" charset="0"/>
            </a:endParaRPr>
          </a:p>
          <a:p>
            <a:endParaRPr lang="sv-SE" dirty="0"/>
          </a:p>
        </p:txBody>
      </p:sp>
      <p:pic>
        <p:nvPicPr>
          <p:cNvPr id="7" name="Bildobjekt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93997" y="2559453"/>
            <a:ext cx="3685166" cy="3598115"/>
          </a:xfrm>
          <a:prstGeom prst="dodecagon">
            <a:avLst/>
          </a:prstGeom>
          <a:effectLst>
            <a:softEdge rad="127000"/>
          </a:effectLst>
        </p:spPr>
      </p:pic>
    </p:spTree>
    <p:extLst>
      <p:ext uri="{BB962C8B-B14F-4D97-AF65-F5344CB8AC3E}">
        <p14:creationId xmlns:p14="http://schemas.microsoft.com/office/powerpoint/2010/main" val="434757976"/>
      </p:ext>
    </p:extLst>
  </p:cSld>
  <p:clrMapOvr>
    <a:masterClrMapping/>
  </p:clrMapOvr>
</p:sld>
</file>

<file path=ppt/theme/theme1.xml><?xml version="1.0" encoding="utf-8"?>
<a:theme xmlns:a="http://schemas.openxmlformats.org/drawingml/2006/main" name="Mall Region Norrbotten_blå">
  <a:themeElements>
    <a:clrScheme name="NLL Röd">
      <a:dk1>
        <a:srgbClr val="000000"/>
      </a:dk1>
      <a:lt1>
        <a:srgbClr val="FFFFFF"/>
      </a:lt1>
      <a:dk2>
        <a:srgbClr val="403D45"/>
      </a:dk2>
      <a:lt2>
        <a:srgbClr val="D0D1CD"/>
      </a:lt2>
      <a:accent1>
        <a:srgbClr val="E1D059"/>
      </a:accent1>
      <a:accent2>
        <a:srgbClr val="F8951F"/>
      </a:accent2>
      <a:accent3>
        <a:srgbClr val="EE6821"/>
      </a:accent3>
      <a:accent4>
        <a:srgbClr val="C11933"/>
      </a:accent4>
      <a:accent5>
        <a:srgbClr val="403D45"/>
      </a:accent5>
      <a:accent6>
        <a:srgbClr val="C0C0BD"/>
      </a:accent6>
      <a:hlink>
        <a:srgbClr val="403D45"/>
      </a:hlink>
      <a:folHlink>
        <a:srgbClr val="C0C0BD"/>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765855DFAF22EF41A34764009728C003" ma:contentTypeVersion="15" ma:contentTypeDescription="Skapa ett nytt dokument." ma:contentTypeScope="" ma:versionID="bba5f664362c8b896a6df68be75c5763">
  <xsd:schema xmlns:xsd="http://www.w3.org/2001/XMLSchema" xmlns:xs="http://www.w3.org/2001/XMLSchema" xmlns:p="http://schemas.microsoft.com/office/2006/metadata/properties" xmlns:ns1="http://schemas.microsoft.com/sharepoint/v3" xmlns:ns2="5de1d9d3-b4e3-497f-a207-334c7dad15b8" targetNamespace="http://schemas.microsoft.com/office/2006/metadata/properties" ma:root="true" ma:fieldsID="1f566b251239c5a1ba5a7d7bd0441c43" ns1:_="" ns2:_="">
    <xsd:import namespace="http://schemas.microsoft.com/sharepoint/v3"/>
    <xsd:import namespace="5de1d9d3-b4e3-497f-a207-334c7dad15b8"/>
    <xsd:element name="properties">
      <xsd:complexType>
        <xsd:sequence>
          <xsd:element name="documentManagement">
            <xsd:complexType>
              <xsd:all>
                <xsd:element ref="ns2:_dlc_DocId" minOccurs="0"/>
                <xsd:element ref="ns2:_dlc_DocIdUrl" minOccurs="0"/>
                <xsd:element ref="ns2:_dlc_DocIdPersistId" minOccurs="0"/>
                <xsd:element ref="ns1:VIS_DocumentId" minOccurs="0"/>
                <xsd:element ref="ns1:NLLStakeholderTaxHTField0" minOccurs="0"/>
                <xsd:element ref="ns1:NLLProducerPlaceTaxHTField0" minOccurs="0"/>
                <xsd:element ref="ns2:TaxKeywordTaxHTField" minOccurs="0"/>
                <xsd:element ref="ns1:NLLPublishingstatus" minOccurs="0"/>
                <xsd:element ref="ns1:DocumentStatus" minOccurs="0"/>
                <xsd:element ref="ns1:NLLDiarienummer" minOccurs="0"/>
                <xsd:element ref="ns1:NLLInformationclass"/>
                <xsd:element ref="ns1:prdProcessTaxHTField0" minOccurs="0"/>
                <xsd:element ref="ns1:NLLThinningTime" minOccurs="0"/>
                <xsd:element ref="ns1:VISResponsible"/>
                <xsd:element ref="ns1:NLLDocumentTypeTaxHTField0" minOccurs="0"/>
                <xsd:element ref="ns1:NLLInformationCollectionTaxHTField0" minOccurs="0"/>
                <xsd:element ref="ns1:NLLPublishDate" minOccurs="0"/>
                <xsd:element ref="ns1:AnsvarigQuickpart" minOccurs="0"/>
                <xsd:element ref="ns1:NLLVersion" minOccurs="0"/>
                <xsd:element ref="ns1:NLLModifiedBy" minOccurs="0"/>
                <xsd:element ref="ns1:NLLDocumentIDValue" minOccurs="0"/>
                <xsd:element ref="ns1:_dlc_Exempt" minOccurs="0"/>
                <xsd:element ref="ns1:_dlc_ExpireDateSaved" minOccurs="0"/>
                <xsd:element ref="ns1:_dlc_ExpireDate"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ProducerPlaceTaxHTField0" ma:index="14"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Publishingstatus" ma:index="18" nillable="true" ma:displayName="Publiceringsstatus" ma:hidden="true" ma:internalName="NLLPublishingstatus" ma:readOnly="false">
      <xsd:simpleType>
        <xsd:restriction base="dms:Choice">
          <xsd:enumeration value="Ej Publicerad"/>
          <xsd:enumeration value="Publicerad"/>
          <xsd:enumeration value="Avpublicerad"/>
          <xsd:enumeration value="Revidering krävs"/>
          <xsd:enumeration value="Revideras"/>
        </xsd:restriction>
      </xsd:simpleType>
    </xsd:element>
    <xsd:element name="DocumentStatus" ma:index="19"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NLLDiarienummer" ma:index="20" nillable="true" ma:displayName="Diarienummer" ma:internalName="NLLDiarienummer" ma:readOnly="false">
      <xsd:simpleType>
        <xsd:restriction base="dms:Text"/>
      </xsd:simpleType>
    </xsd:element>
    <xsd:element name="NLLInformationclass" ma:index="21" ma:displayName="Informationsklass" ma:internalName="NLLInformationclass">
      <xsd:simpleType>
        <xsd:restriction base="dms:Choice">
          <xsd:enumeration value="Publik"/>
          <xsd:enumeration value="Intern alla"/>
          <xsd:enumeration value="Intern skyddad"/>
        </xsd:restriction>
      </xsd:simpleType>
    </xsd:element>
    <xsd:element name="prdProcessTaxHTField0" ma:index="23"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ThinningTime" ma:index="24" nillable="true" ma:displayName="Gallringsfrist" ma:format="DateOnly" ma:hidden="true" ma:internalName="NLLThinningTime">
      <xsd:simpleType>
        <xsd:restriction base="dms:DateTime"/>
      </xsd:simpleType>
    </xsd:element>
    <xsd:element name="VISResponsible" ma:index="25"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DocumentTypeTaxHTField0" ma:index="26" ma:taxonomy="true" ma:internalName="NLLDocumentTypeTaxHTField0" ma:taxonomyFieldName="NLLDocumentType" ma:displayName="Dokumenttyp" ma:fieldId="{38578a5b-744a-40d6-84e1-ab48bc8b5a57}" ma:sspId="39d54842-4abd-4019-b0bf-19e71d696155" ma:termSetId="52dfd850-14dd-4e84-a867-57b1223f01ac" ma:anchorId="7b56fc22-23b2-4e44-916d-43672728180f" ma:open="false" ma:isKeyword="false">
      <xsd:complexType>
        <xsd:sequence>
          <xsd:element ref="pc:Terms" minOccurs="0" maxOccurs="1"/>
        </xsd:sequence>
      </xsd:complexType>
    </xsd:element>
    <xsd:element name="NLLInformationCollectionTaxHTField0" ma:index="28"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ublishDate" ma:index="30" nillable="true" ma:displayName="Publiceringsdatum" ma:format="DateOnly" ma:hidden="true" ma:internalName="NLLPublishDate">
      <xsd:simpleType>
        <xsd:restriction base="dms:DateTime"/>
      </xsd:simpleType>
    </xsd:element>
    <xsd:element name="AnsvarigQuickpart" ma:index="31" nillable="true" ma:displayName="AnsvarigQuickpart" ma:hidden="true" ma:internalName="AnsvarigQuickpart">
      <xsd:simpleType>
        <xsd:restriction base="dms:Text"/>
      </xsd:simpleType>
    </xsd:element>
    <xsd:element name="NLLVersion" ma:index="32" nillable="true" ma:displayName="Version" ma:hidden="true" ma:internalName="NLLVersion">
      <xsd:simpleType>
        <xsd:restriction base="dms:Text"/>
      </xsd:simpleType>
    </xsd:element>
    <xsd:element name="NLLModifiedBy" ma:index="33" nillable="true" ma:displayName="Upprättad av" ma:hidden="true" ma:internalName="NLLModifiedBy">
      <xsd:simpleType>
        <xsd:restriction base="dms:Text"/>
      </xsd:simpleType>
    </xsd:element>
    <xsd:element name="NLLDocumentIDValue" ma:index="34" nillable="true" ma:displayName="Dokument-Id Värde" ma:hidden="true" ma:internalName="NLLDocumentIDValue">
      <xsd:simpleType>
        <xsd:restriction base="dms:Text"/>
      </xsd:simpleType>
    </xsd:element>
    <xsd:element name="_dlc_Exempt" ma:index="35" nillable="true" ma:displayName="Undanta från princip" ma:hidden="true" ma:internalName="_dlc_Exempt" ma:readOnly="true">
      <xsd:simpleType>
        <xsd:restriction base="dms:Unknown"/>
      </xsd:simpleType>
    </xsd:element>
    <xsd:element name="_dlc_ExpireDateSaved" ma:index="36" nillable="true" ma:displayName="Originalförfallodag" ma:hidden="true" ma:internalName="_dlc_ExpireDateSaved" ma:readOnly="true">
      <xsd:simpleType>
        <xsd:restriction base="dms:DateTime"/>
      </xsd:simpleType>
    </xsd:element>
    <xsd:element name="_dlc_ExpireDate" ma:index="37" nillable="true" ma:displayName="Förfallodatum" ma:description="" ma:hidden="true" ma:indexed="true" ma:internalName="_dlc_ExpireDate" ma:readOnly="true">
      <xsd:simpleType>
        <xsd:restriction base="dms:DateTime"/>
      </xsd:simpleType>
    </xsd:element>
    <xsd:element name="NLLEstablishedBy" ma:index="38" ma:displayName="Upprättad av" ma:list="UserInfo" ma:internalName="NLLEstablishedBy"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e1d9d3-b4e3-497f-a207-334c7dad15b8"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7"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element name="TaxCatchAllLabel" ma:index="44" nillable="true" ma:displayName="Taxonomy Catch All Column1" ma:hidden="true" ma:list="{d819d78d-d07e-4afa-a435-43d648684fba}" ma:internalName="TaxCatchAllLabel" ma:readOnly="true" ma:showField="CatchAllDataLabel" ma:web="5de1d9d3-b4e3-497f-a207-334c7dad15b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LLDiarienummer xmlns="http://schemas.microsoft.com/sharepoint/v3" xsi:nil="true"/>
    <VersionComment xmlns="http://schemas.microsoft.com/sharepoint/v3">lisa.sundstrom@nll.se</VersionComment>
    <NLLModifiedBy xmlns="http://schemas.microsoft.com/sharepoint/v3">Lisa Sundström</NLLModifiedBy>
    <NLLDocumentIDValue xmlns="http://schemas.microsoft.com/sharepoint/v3">lshorsel-3-189</NLLDocumentIDValue>
    <NLLInformationclass xmlns="http://schemas.microsoft.com/sharepoint/v3">Intern alla</NLLInformationclass>
    <AnsvarigQuickpart xmlns="http://schemas.microsoft.com/sharepoint/v3">Lisa Sundström</AnsvarigQuickpart>
    <NLLPublished xmlns="http://schemas.microsoft.com/sharepoint/v3" xsi:nil="true"/>
    <NLLStakeholderTaxHTField0 xmlns="http://schemas.microsoft.com/sharepoint/v3">
      <Terms xmlns="http://schemas.microsoft.com/office/infopath/2007/PartnerControls">
        <TermInfo xmlns="http://schemas.microsoft.com/office/infopath/2007/PartnerControls">
          <TermName xmlns="http://schemas.microsoft.com/office/infopath/2007/PartnerControls">Hörselvård</TermName>
          <TermId xmlns="http://schemas.microsoft.com/office/infopath/2007/PartnerControls">bce48e85-f7e1-4f4f-a12b-855d74192bd6</TermId>
        </TermInfo>
      </Terms>
    </NLLStakeholderTaxHTField0>
    <NLLInformationCollectionTaxHTField0 xmlns="http://schemas.microsoft.com/sharepoint/v3">
      <Terms xmlns="http://schemas.microsoft.com/office/infopath/2007/PartnerControls"/>
    </NLLInformationCollectionTaxHTField0>
    <NLLThinningTime xmlns="http://schemas.microsoft.com/sharepoint/v3">2021-07-04T22:00:00+00:00</NLLThinningTime>
    <NLLPublishDateQuickpart xmlns="http://schemas.microsoft.com/sharepoint/v3">2018-07-05</NLLPublishDateQuickpart>
    <NLLPublishingstatus xmlns="http://schemas.microsoft.com/sharepoint/v3">Revideras</NLLPublishingstatus>
    <NLLProducerPlaceTaxHTField0 xmlns="http://schemas.microsoft.com/sharepoint/v3">
      <Terms xmlns="http://schemas.microsoft.com/office/infopath/2007/PartnerControls">
        <TermInfo xmlns="http://schemas.microsoft.com/office/infopath/2007/PartnerControls">
          <TermName xmlns="http://schemas.microsoft.com/office/infopath/2007/PartnerControls">Hörselvård, Länssjukvård</TermName>
          <TermId xmlns="http://schemas.microsoft.com/office/infopath/2007/PartnerControls">36cc7fa7-18f5-41d8-a440-4d710e478f03</TermId>
        </TermInfo>
      </Terms>
    </NLLProducerPlaceTaxHTField0>
    <NLLEstablishedByQuickpart xmlns="http://schemas.microsoft.com/sharepoint/v3">Lisa Sundström, Maria Rosengren</NLLEstablishedByQuickpart>
    <NLLPublishDate xmlns="http://schemas.microsoft.com/sharepoint/v3">2018-07-04T22:00:00+00:00</NLLPublishDate>
    <NLLDocumentTypeTaxHTField0 xmlns="http://schemas.microsoft.com/sharepoint/v3">
      <Terms xmlns="http://schemas.microsoft.com/office/infopath/2007/PartnerControls">
        <TermInfo xmlns="http://schemas.microsoft.com/office/infopath/2007/PartnerControls">
          <TermName xmlns="http://schemas.microsoft.com/office/infopath/2007/PartnerControls">Information</TermName>
          <TermId xmlns="http://schemas.microsoft.com/office/infopath/2007/PartnerControls">57688ad1-3070-4f9b-930d-380ac1e3f4f2</TermId>
        </TermInfo>
      </Terms>
    </NLLDocumentTypeTaxHTField0>
    <prdProcessTaxHTField0 xmlns="http://schemas.microsoft.com/sharepoint/v3">
      <Terms xmlns="http://schemas.microsoft.com/office/infopath/2007/PartnerControls"/>
    </prdProcessTaxHTField0>
    <NLLVersion xmlns="http://schemas.microsoft.com/sharepoint/v3">6.1</NLLVersion>
    <NLLEstablishedBy xmlns="http://schemas.microsoft.com/sharepoint/v3">
      <UserInfo>
        <DisplayName>i:0#.w|nllnet\lblisgus</DisplayName>
        <AccountId>29</AccountId>
        <AccountType/>
      </UserInfo>
      <UserInfo>
        <DisplayName>i:0#.w|nllnet\opmarros</DisplayName>
        <AccountId>54</AccountId>
        <AccountType/>
      </UserInfo>
    </NLLEstablishedBy>
    <NLLLockWorkflows xmlns="http://schemas.microsoft.com/sharepoint/v3">false</NLLLockWorkflows>
    <TaxKeywordTaxHTField xmlns="5de1d9d3-b4e3-497f-a207-334c7dad15b8">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981e6eac-a633-4de2-91a2-d5e48e1c0d00</TermId>
        </TermInfo>
        <TermInfo xmlns="http://schemas.microsoft.com/office/infopath/2007/PartnerControls">
          <TermName xmlns="http://schemas.microsoft.com/office/infopath/2007/PartnerControls">hörvux</TermName>
          <TermId xmlns="http://schemas.microsoft.com/office/infopath/2007/PartnerControls">8e0d987c-0a4d-452e-a8dc-4944bfd250e5</TermId>
        </TermInfo>
        <TermInfo xmlns="http://schemas.microsoft.com/office/infopath/2007/PartnerControls">
          <TermName xmlns="http://schemas.microsoft.com/office/infopath/2007/PartnerControls">patinfo</TermName>
          <TermId xmlns="http://schemas.microsoft.com/office/infopath/2007/PartnerControls">b5b74c61-3989-4362-8d4a-788a20c4df11</TermId>
        </TermInfo>
      </Terms>
    </TaxKeywordTaxHTField>
    <VISResponsible xmlns="http://schemas.microsoft.com/sharepoint/v3">
      <UserInfo>
        <DisplayName>i:0#.w|nllnet\lblisgus</DisplayName>
        <AccountId>29</AccountId>
        <AccountType/>
      </UserInfo>
    </VISResponsible>
    <VIS_DocumentId xmlns="http://schemas.microsoft.com/sharepoint/v3">
      <Url>https://samarbeta.nll.se/producentplats/div-ls-bas-horsel/_layouts/15/DocIdRedir.aspx?ID=lshorsel-3-189</Url>
      <Description>lshorsel-3-189</Description>
    </VIS_DocumentId>
    <DocumentStatus xmlns="http://schemas.microsoft.com/sharepoint/v3">
      <Url>https://samarbeta.nll.se/producentplats/div-ls-bas-horsel/_layouts/15/wrkstat.aspx?List=d8e7c283-e05a-4d96-a899-138a14da61a2&amp;WorkflowInstanceName=55d571bf-b1c0-45dc-8149-3de1b432d6f2</Url>
      <Description>Publicerad</Description>
    </DocumentStatus>
    <_dlc_ExpireDateSaved xmlns="http://schemas.microsoft.com/sharepoint/v3" xsi:nil="true"/>
    <_dlc_ExpireDate xmlns="http://schemas.microsoft.com/sharepoint/v3">2021-09-04T13:03:01+00:00</_dlc_ExpireDate>
    <_dlc_DocId xmlns="5de1d9d3-b4e3-497f-a207-334c7dad15b8">lshorsel-3-189</_dlc_DocId>
    <_dlc_DocIdUrl xmlns="5de1d9d3-b4e3-497f-a207-334c7dad15b8">
      <Url>https://samarbeta.nll.se/producentplats/div-ls-bas-horsel/_layouts/15/DocIdRedir.aspx?ID=lshorsel-3-189</Url>
      <Description>lshorsel-3-189</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29233F2-A702-4C26-9883-FA655545B7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de1d9d3-b4e3-497f-a207-334c7dad15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49F36D-C82B-41D1-9AB1-F88E6E567277}">
  <ds:schemaRefs>
    <ds:schemaRef ds:uri="http://schemas.microsoft.com/sharepoint/v3/contenttype/forms"/>
  </ds:schemaRefs>
</ds:datastoreItem>
</file>

<file path=customXml/itemProps3.xml><?xml version="1.0" encoding="utf-8"?>
<ds:datastoreItem xmlns:ds="http://schemas.openxmlformats.org/officeDocument/2006/customXml" ds:itemID="{059E10F8-C335-4B25-9DBC-45F493EC3C21}">
  <ds:schemaRefs>
    <ds:schemaRef ds:uri="http://schemas.openxmlformats.org/package/2006/metadata/core-properties"/>
    <ds:schemaRef ds:uri="http://purl.org/dc/dcmitype/"/>
    <ds:schemaRef ds:uri="http://purl.org/dc/elements/1.1/"/>
    <ds:schemaRef ds:uri="http://purl.org/dc/terms/"/>
    <ds:schemaRef ds:uri="http://www.w3.org/XML/1998/namespace"/>
    <ds:schemaRef ds:uri="http://schemas.microsoft.com/office/2006/documentManagement/types"/>
    <ds:schemaRef ds:uri="http://schemas.microsoft.com/office/infopath/2007/PartnerControls"/>
    <ds:schemaRef ds:uri="5de1d9d3-b4e3-497f-a207-334c7dad15b8"/>
    <ds:schemaRef ds:uri="http://schemas.microsoft.com/sharepoint/v3"/>
    <ds:schemaRef ds:uri="http://schemas.microsoft.com/office/2006/metadata/properties"/>
  </ds:schemaRefs>
</ds:datastoreItem>
</file>

<file path=customXml/itemProps4.xml><?xml version="1.0" encoding="utf-8"?>
<ds:datastoreItem xmlns:ds="http://schemas.openxmlformats.org/officeDocument/2006/customXml" ds:itemID="{70A907E0-24C7-4C36-90B1-C7CCD00162B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118</TotalTime>
  <Words>156</Words>
  <Application>Microsoft Office PowerPoint</Application>
  <PresentationFormat>A4 (210 x 297 mm)</PresentationFormat>
  <Paragraphs>19</Paragraphs>
  <Slides>2</Slides>
  <Notes>1</Notes>
  <HiddenSlides>0</HiddenSlides>
  <MMClips>0</MMClips>
  <ScaleCrop>false</ScaleCrop>
  <HeadingPairs>
    <vt:vector size="4" baseType="variant">
      <vt:variant>
        <vt:lpstr>Tema</vt:lpstr>
      </vt:variant>
      <vt:variant>
        <vt:i4>1</vt:i4>
      </vt:variant>
      <vt:variant>
        <vt:lpstr>Bildrubriker</vt:lpstr>
      </vt:variant>
      <vt:variant>
        <vt:i4>2</vt:i4>
      </vt:variant>
    </vt:vector>
  </HeadingPairs>
  <TitlesOfParts>
    <vt:vector size="3" baseType="lpstr">
      <vt:lpstr>Mall Region Norrbotten_blå</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Hörselvården i Norrbotten</dc:title>
  <dc:creator>Victoria Hedström</dc:creator>
  <cp:keywords>patinfo; hörvux; Presentation</cp:keywords>
  <cp:lastModifiedBy>Victoria Hedström</cp:lastModifiedBy>
  <cp:revision>17</cp:revision>
  <cp:lastPrinted>2017-06-08T13:02:30Z</cp:lastPrinted>
  <dcterms:created xsi:type="dcterms:W3CDTF">2017-01-10T10:03:00Z</dcterms:created>
  <dcterms:modified xsi:type="dcterms:W3CDTF">2018-11-07T12:06:53Z</dcterms:modified>
  <cp:contentStatus>Slutgiltig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LLProducerPlace">
    <vt:lpwstr>1;#Hörselvård, Länssjukvård|36cc7fa7-18f5-41d8-a440-4d710e478f03</vt:lpwstr>
  </property>
  <property fmtid="{D5CDD505-2E9C-101B-9397-08002B2CF9AE}" pid="3" name="TaxKeyword">
    <vt:lpwstr>208;#Presentation|981e6eac-a633-4de2-91a2-d5e48e1c0d00;#107;#hörvux|8e0d987c-0a4d-452e-a8dc-4944bfd250e5;#221;#patinfo|b5b74c61-3989-4362-8d4a-788a20c4df11</vt:lpwstr>
  </property>
  <property fmtid="{D5CDD505-2E9C-101B-9397-08002B2CF9AE}" pid="4" name="CareActionCodeSurgical">
    <vt:lpwstr/>
  </property>
  <property fmtid="{D5CDD505-2E9C-101B-9397-08002B2CF9AE}" pid="5" name="NLLInformationCollection">
    <vt:lpwstr/>
  </property>
  <property fmtid="{D5CDD505-2E9C-101B-9397-08002B2CF9AE}" pid="6" name="NLLStakeholder">
    <vt:lpwstr>85;#Hörselvård|bce48e85-f7e1-4f4f-a12b-855d74192bd6</vt:lpwstr>
  </property>
  <property fmtid="{D5CDD505-2E9C-101B-9397-08002B2CF9AE}" pid="7" name="PsychiatricCodeTaxHTField0">
    <vt:lpwstr/>
  </property>
  <property fmtid="{D5CDD505-2E9C-101B-9397-08002B2CF9AE}" pid="8" name="TLVCodeDiagnosisTaxHTField0">
    <vt:lpwstr/>
  </property>
  <property fmtid="{D5CDD505-2E9C-101B-9397-08002B2CF9AE}" pid="9" name="ContentTypeId">
    <vt:lpwstr>0x010100D7963E0E5B7A40E5AEA07389401D709F007B1238BBD93543428C20870054E92DBF0100765855DFAF22EF41A34764009728C003</vt:lpwstr>
  </property>
  <property fmtid="{D5CDD505-2E9C-101B-9397-08002B2CF9AE}" pid="10" name="SpecialtyTaxHTField0">
    <vt:lpwstr/>
  </property>
  <property fmtid="{D5CDD505-2E9C-101B-9397-08002B2CF9AE}" pid="11" name="NLLMeetingType">
    <vt:lpwstr/>
  </property>
  <property fmtid="{D5CDD505-2E9C-101B-9397-08002B2CF9AE}" pid="12" name="CareActionCodeNonSurgical">
    <vt:lpwstr/>
  </property>
  <property fmtid="{D5CDD505-2E9C-101B-9397-08002B2CF9AE}" pid="13" name="CompulsoryActionTaxHTField0">
    <vt:lpwstr/>
  </property>
  <property fmtid="{D5CDD505-2E9C-101B-9397-08002B2CF9AE}" pid="14" name="NLLMtptCode">
    <vt:lpwstr/>
  </property>
  <property fmtid="{D5CDD505-2E9C-101B-9397-08002B2CF9AE}" pid="15" name="Specialty">
    <vt:lpwstr/>
  </property>
  <property fmtid="{D5CDD505-2E9C-101B-9397-08002B2CF9AE}" pid="16" name="ICD10Code">
    <vt:lpwstr/>
  </property>
  <property fmtid="{D5CDD505-2E9C-101B-9397-08002B2CF9AE}" pid="17" name="AnalysisNameTaxHTField0">
    <vt:lpwstr/>
  </property>
  <property fmtid="{D5CDD505-2E9C-101B-9397-08002B2CF9AE}" pid="18" name="NLLMeetingTypeTaxHTField0">
    <vt:lpwstr/>
  </property>
  <property fmtid="{D5CDD505-2E9C-101B-9397-08002B2CF9AE}" pid="19" name="CareActionCodeSurgicalTaxHTField0">
    <vt:lpwstr/>
  </property>
  <property fmtid="{D5CDD505-2E9C-101B-9397-08002B2CF9AE}" pid="20" name="PharmaceuticalCodeTaxHTField0">
    <vt:lpwstr/>
  </property>
  <property fmtid="{D5CDD505-2E9C-101B-9397-08002B2CF9AE}" pid="21" name="NLLDecisionLevelManagedTaxHTField0">
    <vt:lpwstr/>
  </property>
  <property fmtid="{D5CDD505-2E9C-101B-9397-08002B2CF9AE}" pid="22" name="NLLDecisionLevelManaged">
    <vt:lpwstr/>
  </property>
  <property fmtid="{D5CDD505-2E9C-101B-9397-08002B2CF9AE}" pid="23" name="ICD10CodeTaxHTField0">
    <vt:lpwstr/>
  </property>
  <property fmtid="{D5CDD505-2E9C-101B-9397-08002B2CF9AE}" pid="24" name="CompulsoryAction">
    <vt:lpwstr/>
  </property>
  <property fmtid="{D5CDD505-2E9C-101B-9397-08002B2CF9AE}" pid="25" name="RadiologicalCode">
    <vt:lpwstr/>
  </property>
  <property fmtid="{D5CDD505-2E9C-101B-9397-08002B2CF9AE}" pid="26" name="TLVCodeAction">
    <vt:lpwstr/>
  </property>
  <property fmtid="{D5CDD505-2E9C-101B-9397-08002B2CF9AE}" pid="27" name="prdProcess">
    <vt:lpwstr/>
  </property>
  <property fmtid="{D5CDD505-2E9C-101B-9397-08002B2CF9AE}" pid="28" name="References">
    <vt:lpwstr/>
  </property>
  <property fmtid="{D5CDD505-2E9C-101B-9397-08002B2CF9AE}" pid="29" name="TLVCodeDiagnosis">
    <vt:lpwstr/>
  </property>
  <property fmtid="{D5CDD505-2E9C-101B-9397-08002B2CF9AE}" pid="30" name="PharmaceuticalCode">
    <vt:lpwstr/>
  </property>
  <property fmtid="{D5CDD505-2E9C-101B-9397-08002B2CF9AE}" pid="31" name="ReferencesTaxHTField0">
    <vt:lpwstr/>
  </property>
  <property fmtid="{D5CDD505-2E9C-101B-9397-08002B2CF9AE}" pid="32" name="TLVCodeActionTaxHTField0">
    <vt:lpwstr/>
  </property>
  <property fmtid="{D5CDD505-2E9C-101B-9397-08002B2CF9AE}" pid="33" name="NLLProjectTypeTaxHTField0">
    <vt:lpwstr/>
  </property>
  <property fmtid="{D5CDD505-2E9C-101B-9397-08002B2CF9AE}" pid="34" name="PsychiatricCode">
    <vt:lpwstr/>
  </property>
  <property fmtid="{D5CDD505-2E9C-101B-9397-08002B2CF9AE}" pid="35" name="RadiologicalCodeTaxHTField0">
    <vt:lpwstr/>
  </property>
  <property fmtid="{D5CDD505-2E9C-101B-9397-08002B2CF9AE}" pid="36" name="NLLDocumentType">
    <vt:lpwstr>16;#Information|57688ad1-3070-4f9b-930d-380ac1e3f4f2</vt:lpwstr>
  </property>
  <property fmtid="{D5CDD505-2E9C-101B-9397-08002B2CF9AE}" pid="37" name="NLLProjectType">
    <vt:lpwstr/>
  </property>
  <property fmtid="{D5CDD505-2E9C-101B-9397-08002B2CF9AE}" pid="38" name="AnalysisName">
    <vt:lpwstr/>
  </property>
  <property fmtid="{D5CDD505-2E9C-101B-9397-08002B2CF9AE}" pid="39" name="NLLMtptCodeTaxHTField0">
    <vt:lpwstr/>
  </property>
  <property fmtid="{D5CDD505-2E9C-101B-9397-08002B2CF9AE}" pid="40" name="CareActionCodeNonSurgicalTaxHTField0">
    <vt:lpwstr/>
  </property>
  <property fmtid="{D5CDD505-2E9C-101B-9397-08002B2CF9AE}" pid="41" name="NLLApprovedByQuickPart">
    <vt:lpwstr/>
  </property>
  <property fmtid="{D5CDD505-2E9C-101B-9397-08002B2CF9AE}" pid="42" name="NLLProjectDescription">
    <vt:lpwstr/>
  </property>
  <property fmtid="{D5CDD505-2E9C-101B-9397-08002B2CF9AE}" pid="43" name="NPUCode">
    <vt:lpwstr/>
  </property>
  <property fmtid="{D5CDD505-2E9C-101B-9397-08002B2CF9AE}" pid="44" name="NLLClosureDate">
    <vt:lpwstr/>
  </property>
  <property fmtid="{D5CDD505-2E9C-101B-9397-08002B2CF9AE}" pid="45" name="NLLProducerplaceID">
    <vt:lpwstr/>
  </property>
  <property fmtid="{D5CDD505-2E9C-101B-9397-08002B2CF9AE}" pid="46" name="NLLPublishedTemplate">
    <vt:lpwstr/>
  </property>
  <property fmtid="{D5CDD505-2E9C-101B-9397-08002B2CF9AE}" pid="47" name="NLLWFComment">
    <vt:lpwstr/>
  </property>
  <property fmtid="{D5CDD505-2E9C-101B-9397-08002B2CF9AE}" pid="48" name="NLLPTCName">
    <vt:lpwstr/>
  </property>
  <property fmtid="{D5CDD505-2E9C-101B-9397-08002B2CF9AE}" pid="49" name="NLLProjectName">
    <vt:lpwstr/>
  </property>
  <property fmtid="{D5CDD505-2E9C-101B-9397-08002B2CF9AE}" pid="50" name="TaxCatchAll">
    <vt:lpwstr>16;#Information|57688ad1-3070-4f9b-930d-380ac1e3f4f2;#107;#hörvux|8e0d987c-0a4d-452e-a8dc-4944bfd250e5;#208;#Presentation|981e6eac-a633-4de2-91a2-d5e48e1c0d00;#221;#patinfo|b5b74c61-3989-4362-8d4a-788a20c4df11;#1;#Hörselvård, Länssjukvård|36cc7fa7-18f5-41</vt:lpwstr>
  </property>
  <property fmtid="{D5CDD505-2E9C-101B-9397-08002B2CF9AE}" pid="51" name="NLLProjectUrl">
    <vt:lpwstr/>
  </property>
  <property fmtid="{D5CDD505-2E9C-101B-9397-08002B2CF9AE}" pid="52" name="NLLProjectStatus">
    <vt:lpwstr/>
  </property>
  <property fmtid="{D5CDD505-2E9C-101B-9397-08002B2CF9AE}" pid="53" name="NLLSteeringGroup">
    <vt:lpwstr/>
  </property>
  <property fmtid="{D5CDD505-2E9C-101B-9397-08002B2CF9AE}" pid="54" name="NLLTemplateStatus">
    <vt:lpwstr/>
  </property>
  <property fmtid="{D5CDD505-2E9C-101B-9397-08002B2CF9AE}" pid="55" name="NLLProjectLeader">
    <vt:lpwstr/>
  </property>
  <property fmtid="{D5CDD505-2E9C-101B-9397-08002B2CF9AE}" pid="56" name="NLLPTCProcessLeader">
    <vt:lpwstr/>
  </property>
  <property fmtid="{D5CDD505-2E9C-101B-9397-08002B2CF9AE}" pid="57" name="NLLDefaultTemplate">
    <vt:lpwstr/>
  </property>
  <property fmtid="{D5CDD505-2E9C-101B-9397-08002B2CF9AE}" pid="58" name="NLLProjectVisitor">
    <vt:lpwstr/>
  </property>
  <property fmtid="{D5CDD505-2E9C-101B-9397-08002B2CF9AE}" pid="59" name="NLLApprovedBy">
    <vt:lpwstr/>
  </property>
  <property fmtid="{D5CDD505-2E9C-101B-9397-08002B2CF9AE}" pid="60" name="NLLProjectOwner">
    <vt:lpwstr/>
  </property>
  <property fmtid="{D5CDD505-2E9C-101B-9397-08002B2CF9AE}" pid="61" name="NPUCodeTaxHTField0">
    <vt:lpwstr/>
  </property>
  <property fmtid="{D5CDD505-2E9C-101B-9397-08002B2CF9AE}" pid="62" name="NLLTemplateFolderDescription">
    <vt:lpwstr/>
  </property>
  <property fmtid="{D5CDD505-2E9C-101B-9397-08002B2CF9AE}" pid="63" name="NLLProjectOrderStatus">
    <vt:lpwstr/>
  </property>
  <property fmtid="{D5CDD505-2E9C-101B-9397-08002B2CF9AE}" pid="64" name="NLLReferenceGroup">
    <vt:lpwstr/>
  </property>
  <property fmtid="{D5CDD505-2E9C-101B-9397-08002B2CF9AE}" pid="65" name="NLLInitiationDate">
    <vt:lpwstr/>
  </property>
  <property fmtid="{D5CDD505-2E9C-101B-9397-08002B2CF9AE}" pid="66" name="NLLPTCVISEditor">
    <vt:lpwstr/>
  </property>
  <property fmtid="{D5CDD505-2E9C-101B-9397-08002B2CF9AE}" pid="67" name="NLLProjectNr">
    <vt:lpwstr/>
  </property>
  <property fmtid="{D5CDD505-2E9C-101B-9397-08002B2CF9AE}" pid="68" name="NLLWindingUpDate">
    <vt:lpwstr/>
  </property>
  <property fmtid="{D5CDD505-2E9C-101B-9397-08002B2CF9AE}" pid="69" name="NLLPTCProcessTeam">
    <vt:lpwstr/>
  </property>
  <property fmtid="{D5CDD505-2E9C-101B-9397-08002B2CF9AE}" pid="70" name="NLLImplementationDate">
    <vt:lpwstr/>
  </property>
  <property fmtid="{D5CDD505-2E9C-101B-9397-08002B2CF9AE}" pid="71" name="NLLLatestProjectTrackingDate">
    <vt:lpwstr/>
  </property>
  <property fmtid="{D5CDD505-2E9C-101B-9397-08002B2CF9AE}" pid="72" name="NLLProjectTypeText">
    <vt:lpwstr/>
  </property>
  <property fmtid="{D5CDD505-2E9C-101B-9397-08002B2CF9AE}" pid="73" name="NLLEstablishingDate">
    <vt:lpwstr/>
  </property>
  <property fmtid="{D5CDD505-2E9C-101B-9397-08002B2CF9AE}" pid="74" name="NLLProjectMember">
    <vt:lpwstr/>
  </property>
  <property fmtid="{D5CDD505-2E9C-101B-9397-08002B2CF9AE}" pid="75" name="NLLProcessTeamLookup">
    <vt:lpwstr/>
  </property>
  <property fmtid="{D5CDD505-2E9C-101B-9397-08002B2CF9AE}" pid="76" name="_dlc_policyId">
    <vt:lpwstr>/producentplats/div-ls-bas-horsel/Dokument/Informerande</vt:lpwstr>
  </property>
  <property fmtid="{D5CDD505-2E9C-101B-9397-08002B2CF9AE}" pid="77" name="ItemRetentionFormula">
    <vt:lpwstr>&lt;formula id="Microsoft.Office.RecordsManagement.PolicyFeatures.Expiration.Formula.BuiltIn"&gt;&lt;number&gt;35&lt;/number&gt;&lt;property&gt;Modified&lt;/property&gt;&lt;period&gt;months&lt;/period&gt;&lt;/formula&gt;</vt:lpwstr>
  </property>
  <property fmtid="{D5CDD505-2E9C-101B-9397-08002B2CF9AE}" pid="78" name="_dlc_DocIdItemGuid">
    <vt:lpwstr>e3f3038a-9f6a-4b1e-bc3d-f3e62a008944</vt:lpwstr>
  </property>
  <property fmtid="{D5CDD505-2E9C-101B-9397-08002B2CF9AE}" pid="79" name="_MarkAsFinal">
    <vt:bool>true</vt:bool>
  </property>
</Properties>
</file>